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01" r:id="rId5"/>
    <p:sldId id="321"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0"/>
      <p:regular r:id="rId53"/>
      <p:bold r:id="rId54"/>
      <p:italic r:id="rId55"/>
      <p:boldItalic r:id="rId56"/>
    </p:embeddedFont>
    <p:embeddedFont>
      <p:font typeface="Nunito Sans"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h8lRlqKBkLMyd8cB5U1j40XgLzZ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3BFEAC-D39B-4F07-956C-E49D415499A1}" v="1086" dt="2023-07-06T11:07:39.390"/>
    <p1510:client id="{C4D1D4FC-04A4-4EE9-A3D2-492329332F38}" v="1" dt="2023-07-06T12:43:32.299"/>
  </p1510:revLst>
</p1510:revInfo>
</file>

<file path=ppt/tableStyles.xml><?xml version="1.0" encoding="utf-8"?>
<a:tblStyleLst xmlns:a="http://schemas.openxmlformats.org/drawingml/2006/main" def="{BEFCEEFB-103B-40B7-AAFD-6363108E45CE}">
  <a:tblStyle styleId="{BEFCEEFB-103B-40B7-AAFD-6363108E45CE}"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C398472D-2292-418B-86D2-322CCFB07BA7}"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72"/>
    <p:restoredTop sz="94656"/>
  </p:normalViewPr>
  <p:slideViewPr>
    <p:cSldViewPr snapToGrid="0">
      <p:cViewPr varScale="1">
        <p:scale>
          <a:sx n="138" d="100"/>
          <a:sy n="138" d="100"/>
        </p:scale>
        <p:origin x="124" y="88"/>
      </p:cViewPr>
      <p:guideLst>
        <p:guide orient="horz" pos="1620"/>
        <p:guide pos="2880"/>
      </p:guideLst>
    </p:cSldViewPr>
  </p:slideViewPr>
  <p:notesTextViewPr>
    <p:cViewPr>
      <p:scale>
        <a:sx n="1" d="1"/>
        <a:sy n="1" d="1"/>
      </p:scale>
      <p:origin x="0" y="0"/>
    </p:cViewPr>
  </p:notesTextViewPr>
  <p:notesViewPr>
    <p:cSldViewPr snapToGrid="0">
      <p:cViewPr varScale="1">
        <p:scale>
          <a:sx n="86" d="100"/>
          <a:sy n="86" d="100"/>
        </p:scale>
        <p:origin x="2720"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ableStyles" Target="tableStyles.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893BFEAC-D39B-4F07-956C-E49D415499A1}"/>
    <pc:docChg chg="undo redo custSel addSld delSld modSld">
      <pc:chgData name="Janette Warburton" userId="3e27661f259abf4c" providerId="LiveId" clId="{893BFEAC-D39B-4F07-956C-E49D415499A1}" dt="2023-07-06T11:07:39.390" v="3585" actId="20577"/>
      <pc:docMkLst>
        <pc:docMk/>
      </pc:docMkLst>
      <pc:sldChg chg="delCm">
        <pc:chgData name="Janette Warburton" userId="3e27661f259abf4c" providerId="LiveId" clId="{893BFEAC-D39B-4F07-956C-E49D415499A1}" dt="2023-07-05T14:13:24.099" v="0" actId="1592"/>
        <pc:sldMkLst>
          <pc:docMk/>
          <pc:sldMk cId="0" sldId="257"/>
        </pc:sldMkLst>
      </pc:sldChg>
      <pc:sldChg chg="modSp mod">
        <pc:chgData name="Janette Warburton" userId="3e27661f259abf4c" providerId="LiveId" clId="{893BFEAC-D39B-4F07-956C-E49D415499A1}" dt="2023-07-06T09:00:08.206" v="2865" actId="113"/>
        <pc:sldMkLst>
          <pc:docMk/>
          <pc:sldMk cId="0" sldId="258"/>
        </pc:sldMkLst>
        <pc:spChg chg="mod">
          <ac:chgData name="Janette Warburton" userId="3e27661f259abf4c" providerId="LiveId" clId="{893BFEAC-D39B-4F07-956C-E49D415499A1}" dt="2023-07-06T09:00:08.206" v="2865" actId="113"/>
          <ac:spMkLst>
            <pc:docMk/>
            <pc:sldMk cId="0" sldId="258"/>
            <ac:spMk id="95" creationId="{00000000-0000-0000-0000-000000000000}"/>
          </ac:spMkLst>
        </pc:spChg>
      </pc:sldChg>
      <pc:sldChg chg="del">
        <pc:chgData name="Janette Warburton" userId="3e27661f259abf4c" providerId="LiveId" clId="{893BFEAC-D39B-4F07-956C-E49D415499A1}" dt="2023-07-05T14:14:03.223" v="18" actId="47"/>
        <pc:sldMkLst>
          <pc:docMk/>
          <pc:sldMk cId="0" sldId="259"/>
        </pc:sldMkLst>
      </pc:sldChg>
      <pc:sldChg chg="del">
        <pc:chgData name="Janette Warburton" userId="3e27661f259abf4c" providerId="LiveId" clId="{893BFEAC-D39B-4F07-956C-E49D415499A1}" dt="2023-07-05T14:14:03.223" v="18" actId="47"/>
        <pc:sldMkLst>
          <pc:docMk/>
          <pc:sldMk cId="0" sldId="260"/>
        </pc:sldMkLst>
      </pc:sldChg>
      <pc:sldChg chg="del">
        <pc:chgData name="Janette Warburton" userId="3e27661f259abf4c" providerId="LiveId" clId="{893BFEAC-D39B-4F07-956C-E49D415499A1}" dt="2023-07-05T14:14:03.223" v="18" actId="47"/>
        <pc:sldMkLst>
          <pc:docMk/>
          <pc:sldMk cId="0" sldId="261"/>
        </pc:sldMkLst>
      </pc:sldChg>
      <pc:sldChg chg="del">
        <pc:chgData name="Janette Warburton" userId="3e27661f259abf4c" providerId="LiveId" clId="{893BFEAC-D39B-4F07-956C-E49D415499A1}" dt="2023-07-05T14:14:03.223" v="18" actId="47"/>
        <pc:sldMkLst>
          <pc:docMk/>
          <pc:sldMk cId="0" sldId="262"/>
        </pc:sldMkLst>
      </pc:sldChg>
      <pc:sldChg chg="del">
        <pc:chgData name="Janette Warburton" userId="3e27661f259abf4c" providerId="LiveId" clId="{893BFEAC-D39B-4F07-956C-E49D415499A1}" dt="2023-07-05T14:14:03.223" v="18" actId="47"/>
        <pc:sldMkLst>
          <pc:docMk/>
          <pc:sldMk cId="0" sldId="263"/>
        </pc:sldMkLst>
      </pc:sldChg>
      <pc:sldChg chg="del">
        <pc:chgData name="Janette Warburton" userId="3e27661f259abf4c" providerId="LiveId" clId="{893BFEAC-D39B-4F07-956C-E49D415499A1}" dt="2023-07-05T14:14:03.223" v="18" actId="47"/>
        <pc:sldMkLst>
          <pc:docMk/>
          <pc:sldMk cId="0" sldId="264"/>
        </pc:sldMkLst>
      </pc:sldChg>
      <pc:sldChg chg="del">
        <pc:chgData name="Janette Warburton" userId="3e27661f259abf4c" providerId="LiveId" clId="{893BFEAC-D39B-4F07-956C-E49D415499A1}" dt="2023-07-05T14:14:03.223" v="18" actId="47"/>
        <pc:sldMkLst>
          <pc:docMk/>
          <pc:sldMk cId="0" sldId="265"/>
        </pc:sldMkLst>
      </pc:sldChg>
      <pc:sldChg chg="del">
        <pc:chgData name="Janette Warburton" userId="3e27661f259abf4c" providerId="LiveId" clId="{893BFEAC-D39B-4F07-956C-E49D415499A1}" dt="2023-07-05T14:14:03.223" v="18" actId="47"/>
        <pc:sldMkLst>
          <pc:docMk/>
          <pc:sldMk cId="0" sldId="266"/>
        </pc:sldMkLst>
      </pc:sldChg>
      <pc:sldChg chg="del">
        <pc:chgData name="Janette Warburton" userId="3e27661f259abf4c" providerId="LiveId" clId="{893BFEAC-D39B-4F07-956C-E49D415499A1}" dt="2023-07-05T14:14:03.223" v="18" actId="47"/>
        <pc:sldMkLst>
          <pc:docMk/>
          <pc:sldMk cId="0" sldId="267"/>
        </pc:sldMkLst>
      </pc:sldChg>
      <pc:sldChg chg="del">
        <pc:chgData name="Janette Warburton" userId="3e27661f259abf4c" providerId="LiveId" clId="{893BFEAC-D39B-4F07-956C-E49D415499A1}" dt="2023-07-05T14:14:03.223" v="18" actId="47"/>
        <pc:sldMkLst>
          <pc:docMk/>
          <pc:sldMk cId="0" sldId="268"/>
        </pc:sldMkLst>
      </pc:sldChg>
      <pc:sldChg chg="del">
        <pc:chgData name="Janette Warburton" userId="3e27661f259abf4c" providerId="LiveId" clId="{893BFEAC-D39B-4F07-956C-E49D415499A1}" dt="2023-07-05T14:14:03.223" v="18" actId="47"/>
        <pc:sldMkLst>
          <pc:docMk/>
          <pc:sldMk cId="0" sldId="269"/>
        </pc:sldMkLst>
      </pc:sldChg>
      <pc:sldChg chg="del">
        <pc:chgData name="Janette Warburton" userId="3e27661f259abf4c" providerId="LiveId" clId="{893BFEAC-D39B-4F07-956C-E49D415499A1}" dt="2023-07-05T14:14:03.223" v="18" actId="47"/>
        <pc:sldMkLst>
          <pc:docMk/>
          <pc:sldMk cId="0" sldId="270"/>
        </pc:sldMkLst>
      </pc:sldChg>
      <pc:sldChg chg="del">
        <pc:chgData name="Janette Warburton" userId="3e27661f259abf4c" providerId="LiveId" clId="{893BFEAC-D39B-4F07-956C-E49D415499A1}" dt="2023-07-05T14:14:03.223" v="18" actId="47"/>
        <pc:sldMkLst>
          <pc:docMk/>
          <pc:sldMk cId="0" sldId="271"/>
        </pc:sldMkLst>
      </pc:sldChg>
      <pc:sldChg chg="del">
        <pc:chgData name="Janette Warburton" userId="3e27661f259abf4c" providerId="LiveId" clId="{893BFEAC-D39B-4F07-956C-E49D415499A1}" dt="2023-07-05T14:14:03.223" v="18" actId="47"/>
        <pc:sldMkLst>
          <pc:docMk/>
          <pc:sldMk cId="0" sldId="272"/>
        </pc:sldMkLst>
      </pc:sldChg>
      <pc:sldChg chg="del">
        <pc:chgData name="Janette Warburton" userId="3e27661f259abf4c" providerId="LiveId" clId="{893BFEAC-D39B-4F07-956C-E49D415499A1}" dt="2023-07-05T14:14:03.223" v="18" actId="47"/>
        <pc:sldMkLst>
          <pc:docMk/>
          <pc:sldMk cId="0" sldId="273"/>
        </pc:sldMkLst>
      </pc:sldChg>
      <pc:sldChg chg="del">
        <pc:chgData name="Janette Warburton" userId="3e27661f259abf4c" providerId="LiveId" clId="{893BFEAC-D39B-4F07-956C-E49D415499A1}" dt="2023-07-05T14:14:03.223" v="18" actId="47"/>
        <pc:sldMkLst>
          <pc:docMk/>
          <pc:sldMk cId="0" sldId="274"/>
        </pc:sldMkLst>
      </pc:sldChg>
      <pc:sldChg chg="del">
        <pc:chgData name="Janette Warburton" userId="3e27661f259abf4c" providerId="LiveId" clId="{893BFEAC-D39B-4F07-956C-E49D415499A1}" dt="2023-07-05T14:14:03.223" v="18" actId="47"/>
        <pc:sldMkLst>
          <pc:docMk/>
          <pc:sldMk cId="0" sldId="275"/>
        </pc:sldMkLst>
      </pc:sldChg>
      <pc:sldChg chg="del">
        <pc:chgData name="Janette Warburton" userId="3e27661f259abf4c" providerId="LiveId" clId="{893BFEAC-D39B-4F07-956C-E49D415499A1}" dt="2023-07-05T14:14:03.223" v="18" actId="47"/>
        <pc:sldMkLst>
          <pc:docMk/>
          <pc:sldMk cId="0" sldId="276"/>
        </pc:sldMkLst>
      </pc:sldChg>
      <pc:sldChg chg="del">
        <pc:chgData name="Janette Warburton" userId="3e27661f259abf4c" providerId="LiveId" clId="{893BFEAC-D39B-4F07-956C-E49D415499A1}" dt="2023-07-05T14:14:03.223" v="18" actId="47"/>
        <pc:sldMkLst>
          <pc:docMk/>
          <pc:sldMk cId="0" sldId="277"/>
        </pc:sldMkLst>
      </pc:sldChg>
      <pc:sldChg chg="del">
        <pc:chgData name="Janette Warburton" userId="3e27661f259abf4c" providerId="LiveId" clId="{893BFEAC-D39B-4F07-956C-E49D415499A1}" dt="2023-07-05T14:14:03.223" v="18" actId="47"/>
        <pc:sldMkLst>
          <pc:docMk/>
          <pc:sldMk cId="0" sldId="278"/>
        </pc:sldMkLst>
      </pc:sldChg>
      <pc:sldChg chg="addSp delSp modSp mod">
        <pc:chgData name="Janette Warburton" userId="3e27661f259abf4c" providerId="LiveId" clId="{893BFEAC-D39B-4F07-956C-E49D415499A1}" dt="2023-07-06T09:03:55.924" v="3129" actId="20577"/>
        <pc:sldMkLst>
          <pc:docMk/>
          <pc:sldMk cId="0" sldId="280"/>
        </pc:sldMkLst>
        <pc:graphicFrameChg chg="add del mod">
          <ac:chgData name="Janette Warburton" userId="3e27661f259abf4c" providerId="LiveId" clId="{893BFEAC-D39B-4F07-956C-E49D415499A1}" dt="2023-07-05T14:14:40.516" v="30" actId="478"/>
          <ac:graphicFrameMkLst>
            <pc:docMk/>
            <pc:sldMk cId="0" sldId="280"/>
            <ac:graphicFrameMk id="2" creationId="{A2E8807A-E4BB-2E39-7D20-0D972105E430}"/>
          </ac:graphicFrameMkLst>
        </pc:graphicFrameChg>
        <pc:graphicFrameChg chg="add del mod">
          <ac:chgData name="Janette Warburton" userId="3e27661f259abf4c" providerId="LiveId" clId="{893BFEAC-D39B-4F07-956C-E49D415499A1}" dt="2023-07-05T14:14:50.591" v="55" actId="478"/>
          <ac:graphicFrameMkLst>
            <pc:docMk/>
            <pc:sldMk cId="0" sldId="280"/>
            <ac:graphicFrameMk id="3" creationId="{373FECA3-ACFB-49B8-661B-544DF9969D9B}"/>
          </ac:graphicFrameMkLst>
        </pc:graphicFrameChg>
        <pc:graphicFrameChg chg="add del mod">
          <ac:chgData name="Janette Warburton" userId="3e27661f259abf4c" providerId="LiveId" clId="{893BFEAC-D39B-4F07-956C-E49D415499A1}" dt="2023-07-05T14:15:03.181" v="59" actId="21"/>
          <ac:graphicFrameMkLst>
            <pc:docMk/>
            <pc:sldMk cId="0" sldId="280"/>
            <ac:graphicFrameMk id="4" creationId="{679F55C3-DBA2-63DB-EF4B-283FBD652AA9}"/>
          </ac:graphicFrameMkLst>
        </pc:graphicFrameChg>
        <pc:graphicFrameChg chg="add del mod">
          <ac:chgData name="Janette Warburton" userId="3e27661f259abf4c" providerId="LiveId" clId="{893BFEAC-D39B-4F07-956C-E49D415499A1}" dt="2023-07-05T14:21:15.908" v="352" actId="478"/>
          <ac:graphicFrameMkLst>
            <pc:docMk/>
            <pc:sldMk cId="0" sldId="280"/>
            <ac:graphicFrameMk id="5" creationId="{38B13A71-CF2A-FAFB-F453-BE2932839335}"/>
          </ac:graphicFrameMkLst>
        </pc:graphicFrameChg>
        <pc:graphicFrameChg chg="add mod modGraphic">
          <ac:chgData name="Janette Warburton" userId="3e27661f259abf4c" providerId="LiveId" clId="{893BFEAC-D39B-4F07-956C-E49D415499A1}" dt="2023-07-06T09:03:55.924" v="3129" actId="20577"/>
          <ac:graphicFrameMkLst>
            <pc:docMk/>
            <pc:sldMk cId="0" sldId="280"/>
            <ac:graphicFrameMk id="7" creationId="{C4187A94-3BE0-55C2-6421-C2134334BFF5}"/>
          </ac:graphicFrameMkLst>
        </pc:graphicFrameChg>
        <pc:graphicFrameChg chg="add mod modGraphic">
          <ac:chgData name="Janette Warburton" userId="3e27661f259abf4c" providerId="LiveId" clId="{893BFEAC-D39B-4F07-956C-E49D415499A1}" dt="2023-07-05T14:29:52.843" v="601"/>
          <ac:graphicFrameMkLst>
            <pc:docMk/>
            <pc:sldMk cId="0" sldId="280"/>
            <ac:graphicFrameMk id="8" creationId="{B9C08236-905B-2277-0612-68426B6AA8ED}"/>
          </ac:graphicFrameMkLst>
        </pc:graphicFrameChg>
        <pc:graphicFrameChg chg="del mod">
          <ac:chgData name="Janette Warburton" userId="3e27661f259abf4c" providerId="LiveId" clId="{893BFEAC-D39B-4F07-956C-E49D415499A1}" dt="2023-07-05T14:29:34.466" v="586" actId="478"/>
          <ac:graphicFrameMkLst>
            <pc:docMk/>
            <pc:sldMk cId="0" sldId="280"/>
            <ac:graphicFrameMk id="290" creationId="{00000000-0000-0000-0000-000000000000}"/>
          </ac:graphicFrameMkLst>
        </pc:graphicFrameChg>
        <pc:graphicFrameChg chg="del mod modGraphic">
          <ac:chgData name="Janette Warburton" userId="3e27661f259abf4c" providerId="LiveId" clId="{893BFEAC-D39B-4F07-956C-E49D415499A1}" dt="2023-07-05T14:22:44.792" v="479" actId="478"/>
          <ac:graphicFrameMkLst>
            <pc:docMk/>
            <pc:sldMk cId="0" sldId="280"/>
            <ac:graphicFrameMk id="291" creationId="{00000000-0000-0000-0000-000000000000}"/>
          </ac:graphicFrameMkLst>
        </pc:graphicFrameChg>
        <pc:picChg chg="mod">
          <ac:chgData name="Janette Warburton" userId="3e27661f259abf4c" providerId="LiveId" clId="{893BFEAC-D39B-4F07-956C-E49D415499A1}" dt="2023-07-05T14:29:48.413" v="600" actId="14100"/>
          <ac:picMkLst>
            <pc:docMk/>
            <pc:sldMk cId="0" sldId="280"/>
            <ac:picMk id="6" creationId="{558AF5C4-B2D1-344A-BF61-78DC61DAF592}"/>
          </ac:picMkLst>
        </pc:picChg>
      </pc:sldChg>
      <pc:sldChg chg="addSp delSp modSp mod">
        <pc:chgData name="Janette Warburton" userId="3e27661f259abf4c" providerId="LiveId" clId="{893BFEAC-D39B-4F07-956C-E49D415499A1}" dt="2023-07-06T09:43:31.924" v="3283" actId="207"/>
        <pc:sldMkLst>
          <pc:docMk/>
          <pc:sldMk cId="0" sldId="281"/>
        </pc:sldMkLst>
        <pc:graphicFrameChg chg="add del mod modGraphic">
          <ac:chgData name="Janette Warburton" userId="3e27661f259abf4c" providerId="LiveId" clId="{893BFEAC-D39B-4F07-956C-E49D415499A1}" dt="2023-07-06T09:43:00.293" v="3276" actId="478"/>
          <ac:graphicFrameMkLst>
            <pc:docMk/>
            <pc:sldMk cId="0" sldId="281"/>
            <ac:graphicFrameMk id="2" creationId="{5B81A6CC-97BC-8DA9-04D1-6432D1F472BC}"/>
          </ac:graphicFrameMkLst>
        </pc:graphicFrameChg>
        <pc:graphicFrameChg chg="add mod modGraphic">
          <ac:chgData name="Janette Warburton" userId="3e27661f259abf4c" providerId="LiveId" clId="{893BFEAC-D39B-4F07-956C-E49D415499A1}" dt="2023-07-06T09:36:31.868" v="3156" actId="20577"/>
          <ac:graphicFrameMkLst>
            <pc:docMk/>
            <pc:sldMk cId="0" sldId="281"/>
            <ac:graphicFrameMk id="3" creationId="{9999633A-F4BE-DA4F-C98C-29E62B723565}"/>
          </ac:graphicFrameMkLst>
        </pc:graphicFrameChg>
        <pc:graphicFrameChg chg="add mod modGraphic">
          <ac:chgData name="Janette Warburton" userId="3e27661f259abf4c" providerId="LiveId" clId="{893BFEAC-D39B-4F07-956C-E49D415499A1}" dt="2023-07-06T09:43:31.924" v="3283" actId="207"/>
          <ac:graphicFrameMkLst>
            <pc:docMk/>
            <pc:sldMk cId="0" sldId="281"/>
            <ac:graphicFrameMk id="4" creationId="{A7F86088-1A59-8BFC-868A-96F2FCCF10B0}"/>
          </ac:graphicFrameMkLst>
        </pc:graphicFrameChg>
        <pc:graphicFrameChg chg="del mod">
          <ac:chgData name="Janette Warburton" userId="3e27661f259abf4c" providerId="LiveId" clId="{893BFEAC-D39B-4F07-956C-E49D415499A1}" dt="2023-07-05T14:30:09.093" v="667" actId="478"/>
          <ac:graphicFrameMkLst>
            <pc:docMk/>
            <pc:sldMk cId="0" sldId="281"/>
            <ac:graphicFrameMk id="298" creationId="{00000000-0000-0000-0000-000000000000}"/>
          </ac:graphicFrameMkLst>
        </pc:graphicFrameChg>
        <pc:graphicFrameChg chg="del mod modGraphic">
          <ac:chgData name="Janette Warburton" userId="3e27661f259abf4c" providerId="LiveId" clId="{893BFEAC-D39B-4F07-956C-E49D415499A1}" dt="2023-07-05T14:23:13.546" v="485" actId="478"/>
          <ac:graphicFrameMkLst>
            <pc:docMk/>
            <pc:sldMk cId="0" sldId="281"/>
            <ac:graphicFrameMk id="299" creationId="{00000000-0000-0000-0000-000000000000}"/>
          </ac:graphicFrameMkLst>
        </pc:graphicFrameChg>
        <pc:picChg chg="mod">
          <ac:chgData name="Janette Warburton" userId="3e27661f259abf4c" providerId="LiveId" clId="{893BFEAC-D39B-4F07-956C-E49D415499A1}" dt="2023-07-06T09:38:29.516" v="3196" actId="1076"/>
          <ac:picMkLst>
            <pc:docMk/>
            <pc:sldMk cId="0" sldId="281"/>
            <ac:picMk id="11" creationId="{6484A95D-6479-614E-9950-F9DB64E81687}"/>
          </ac:picMkLst>
        </pc:picChg>
        <pc:picChg chg="mod ord">
          <ac:chgData name="Janette Warburton" userId="3e27661f259abf4c" providerId="LiveId" clId="{893BFEAC-D39B-4F07-956C-E49D415499A1}" dt="2023-07-06T09:39:40.928" v="3274" actId="1036"/>
          <ac:picMkLst>
            <pc:docMk/>
            <pc:sldMk cId="0" sldId="281"/>
            <ac:picMk id="12" creationId="{9BCAC13D-7433-D64F-B5EB-E9A8302BC1E8}"/>
          </ac:picMkLst>
        </pc:picChg>
        <pc:picChg chg="mod ord">
          <ac:chgData name="Janette Warburton" userId="3e27661f259abf4c" providerId="LiveId" clId="{893BFEAC-D39B-4F07-956C-E49D415499A1}" dt="2023-07-06T09:38:44.826" v="3252" actId="1036"/>
          <ac:picMkLst>
            <pc:docMk/>
            <pc:sldMk cId="0" sldId="281"/>
            <ac:picMk id="13" creationId="{E4A66751-65A2-6C45-B851-C151CACD4E81}"/>
          </ac:picMkLst>
        </pc:picChg>
        <pc:picChg chg="mod ord">
          <ac:chgData name="Janette Warburton" userId="3e27661f259abf4c" providerId="LiveId" clId="{893BFEAC-D39B-4F07-956C-E49D415499A1}" dt="2023-07-06T09:39:11.449" v="3261" actId="1076"/>
          <ac:picMkLst>
            <pc:docMk/>
            <pc:sldMk cId="0" sldId="281"/>
            <ac:picMk id="14" creationId="{8156277B-6384-0B4A-828F-4867F7BC42D4}"/>
          </ac:picMkLst>
        </pc:picChg>
        <pc:picChg chg="mod ord">
          <ac:chgData name="Janette Warburton" userId="3e27661f259abf4c" providerId="LiveId" clId="{893BFEAC-D39B-4F07-956C-E49D415499A1}" dt="2023-07-06T09:39:42.140" v="3275" actId="1076"/>
          <ac:picMkLst>
            <pc:docMk/>
            <pc:sldMk cId="0" sldId="281"/>
            <ac:picMk id="15" creationId="{D9624DDF-DC12-EA4F-BE0A-2BD65D369BCF}"/>
          </ac:picMkLst>
        </pc:picChg>
      </pc:sldChg>
      <pc:sldChg chg="addSp delSp modSp mod">
        <pc:chgData name="Janette Warburton" userId="3e27661f259abf4c" providerId="LiveId" clId="{893BFEAC-D39B-4F07-956C-E49D415499A1}" dt="2023-07-05T14:58:09.368" v="1595"/>
        <pc:sldMkLst>
          <pc:docMk/>
          <pc:sldMk cId="0" sldId="282"/>
        </pc:sldMkLst>
        <pc:spChg chg="add del">
          <ac:chgData name="Janette Warburton" userId="3e27661f259abf4c" providerId="LiveId" clId="{893BFEAC-D39B-4F07-956C-E49D415499A1}" dt="2023-07-05T14:30:27.232" v="679" actId="478"/>
          <ac:spMkLst>
            <pc:docMk/>
            <pc:sldMk cId="0" sldId="282"/>
            <ac:spMk id="8" creationId="{772AA9FE-5FE5-E838-B25E-C4E40FA60E94}"/>
          </ac:spMkLst>
        </pc:spChg>
        <pc:graphicFrameChg chg="add del mod">
          <ac:chgData name="Janette Warburton" userId="3e27661f259abf4c" providerId="LiveId" clId="{893BFEAC-D39B-4F07-956C-E49D415499A1}" dt="2023-07-05T14:15:12.338" v="62" actId="478"/>
          <ac:graphicFrameMkLst>
            <pc:docMk/>
            <pc:sldMk cId="0" sldId="282"/>
            <ac:graphicFrameMk id="2" creationId="{142D715A-F5C7-B2BB-7BDA-E5E8815EBB3A}"/>
          </ac:graphicFrameMkLst>
        </pc:graphicFrameChg>
        <pc:graphicFrameChg chg="add del mod">
          <ac:chgData name="Janette Warburton" userId="3e27661f259abf4c" providerId="LiveId" clId="{893BFEAC-D39B-4F07-956C-E49D415499A1}" dt="2023-07-05T14:21:26.457" v="385" actId="478"/>
          <ac:graphicFrameMkLst>
            <pc:docMk/>
            <pc:sldMk cId="0" sldId="282"/>
            <ac:graphicFrameMk id="3" creationId="{2CB92155-B6CD-FABC-2B34-79F5B7EABC0D}"/>
          </ac:graphicFrameMkLst>
        </pc:graphicFrameChg>
        <pc:graphicFrameChg chg="add del">
          <ac:chgData name="Janette Warburton" userId="3e27661f259abf4c" providerId="LiveId" clId="{893BFEAC-D39B-4F07-956C-E49D415499A1}" dt="2023-07-05T14:25:33.258" v="504" actId="478"/>
          <ac:graphicFrameMkLst>
            <pc:docMk/>
            <pc:sldMk cId="0" sldId="282"/>
            <ac:graphicFrameMk id="4" creationId="{1FDDA62B-8FDC-B014-EEF6-9E3F704841D2}"/>
          </ac:graphicFrameMkLst>
        </pc:graphicFrameChg>
        <pc:graphicFrameChg chg="add mod modGraphic">
          <ac:chgData name="Janette Warburton" userId="3e27661f259abf4c" providerId="LiveId" clId="{893BFEAC-D39B-4F07-956C-E49D415499A1}" dt="2023-07-05T14:46:05.544" v="1302" actId="404"/>
          <ac:graphicFrameMkLst>
            <pc:docMk/>
            <pc:sldMk cId="0" sldId="282"/>
            <ac:graphicFrameMk id="5" creationId="{E6F0DDDF-812C-454F-3D48-437804DC8AE5}"/>
          </ac:graphicFrameMkLst>
        </pc:graphicFrameChg>
        <pc:graphicFrameChg chg="add mod modGraphic">
          <ac:chgData name="Janette Warburton" userId="3e27661f259abf4c" providerId="LiveId" clId="{893BFEAC-D39B-4F07-956C-E49D415499A1}" dt="2023-07-05T14:58:09.368" v="1595"/>
          <ac:graphicFrameMkLst>
            <pc:docMk/>
            <pc:sldMk cId="0" sldId="282"/>
            <ac:graphicFrameMk id="9" creationId="{5B7A87A5-34C1-28FE-1648-EA6A924073CA}"/>
          </ac:graphicFrameMkLst>
        </pc:graphicFrameChg>
        <pc:graphicFrameChg chg="del mod">
          <ac:chgData name="Janette Warburton" userId="3e27661f259abf4c" providerId="LiveId" clId="{893BFEAC-D39B-4F07-956C-E49D415499A1}" dt="2023-07-05T14:31:15.200" v="711" actId="478"/>
          <ac:graphicFrameMkLst>
            <pc:docMk/>
            <pc:sldMk cId="0" sldId="282"/>
            <ac:graphicFrameMk id="310" creationId="{00000000-0000-0000-0000-000000000000}"/>
          </ac:graphicFrameMkLst>
        </pc:graphicFrameChg>
        <pc:graphicFrameChg chg="del mod modGraphic">
          <ac:chgData name="Janette Warburton" userId="3e27661f259abf4c" providerId="LiveId" clId="{893BFEAC-D39B-4F07-956C-E49D415499A1}" dt="2023-07-05T14:25:50.669" v="509" actId="478"/>
          <ac:graphicFrameMkLst>
            <pc:docMk/>
            <pc:sldMk cId="0" sldId="282"/>
            <ac:graphicFrameMk id="311" creationId="{00000000-0000-0000-0000-000000000000}"/>
          </ac:graphicFrameMkLst>
        </pc:graphicFrameChg>
        <pc:picChg chg="mod">
          <ac:chgData name="Janette Warburton" userId="3e27661f259abf4c" providerId="LiveId" clId="{893BFEAC-D39B-4F07-956C-E49D415499A1}" dt="2023-07-05T14:31:01.346" v="709" actId="1076"/>
          <ac:picMkLst>
            <pc:docMk/>
            <pc:sldMk cId="0" sldId="282"/>
            <ac:picMk id="6" creationId="{56C8701D-C805-0748-AB2B-7687EF70775A}"/>
          </ac:picMkLst>
        </pc:picChg>
      </pc:sldChg>
      <pc:sldChg chg="addSp delSp modSp mod">
        <pc:chgData name="Janette Warburton" userId="3e27661f259abf4c" providerId="LiveId" clId="{893BFEAC-D39B-4F07-956C-E49D415499A1}" dt="2023-07-05T14:58:16.479" v="1597"/>
        <pc:sldMkLst>
          <pc:docMk/>
          <pc:sldMk cId="0" sldId="283"/>
        </pc:sldMkLst>
        <pc:graphicFrameChg chg="add del mod">
          <ac:chgData name="Janette Warburton" userId="3e27661f259abf4c" providerId="LiveId" clId="{893BFEAC-D39B-4F07-956C-E49D415499A1}" dt="2023-07-05T14:15:21.146" v="65" actId="478"/>
          <ac:graphicFrameMkLst>
            <pc:docMk/>
            <pc:sldMk cId="0" sldId="283"/>
            <ac:graphicFrameMk id="2" creationId="{860903AD-D364-8E51-44B7-1BDB317C163A}"/>
          </ac:graphicFrameMkLst>
        </pc:graphicFrameChg>
        <pc:graphicFrameChg chg="add del mod">
          <ac:chgData name="Janette Warburton" userId="3e27661f259abf4c" providerId="LiveId" clId="{893BFEAC-D39B-4F07-956C-E49D415499A1}" dt="2023-07-05T14:21:36.394" v="414" actId="478"/>
          <ac:graphicFrameMkLst>
            <pc:docMk/>
            <pc:sldMk cId="0" sldId="283"/>
            <ac:graphicFrameMk id="3" creationId="{09989C58-C0AC-280D-DE3D-1F3A6BA89A2C}"/>
          </ac:graphicFrameMkLst>
        </pc:graphicFrameChg>
        <pc:graphicFrameChg chg="add del">
          <ac:chgData name="Janette Warburton" userId="3e27661f259abf4c" providerId="LiveId" clId="{893BFEAC-D39B-4F07-956C-E49D415499A1}" dt="2023-07-05T14:25:53.427" v="511" actId="478"/>
          <ac:graphicFrameMkLst>
            <pc:docMk/>
            <pc:sldMk cId="0" sldId="283"/>
            <ac:graphicFrameMk id="4" creationId="{EB952C78-B68C-666E-7E98-52A08EE882B8}"/>
          </ac:graphicFrameMkLst>
        </pc:graphicFrameChg>
        <pc:graphicFrameChg chg="add mod modGraphic">
          <ac:chgData name="Janette Warburton" userId="3e27661f259abf4c" providerId="LiveId" clId="{893BFEAC-D39B-4F07-956C-E49D415499A1}" dt="2023-07-05T14:47:04.196" v="1324" actId="20577"/>
          <ac:graphicFrameMkLst>
            <pc:docMk/>
            <pc:sldMk cId="0" sldId="283"/>
            <ac:graphicFrameMk id="5" creationId="{1B6F01F1-9461-15AC-C8A9-204C352AD342}"/>
          </ac:graphicFrameMkLst>
        </pc:graphicFrameChg>
        <pc:graphicFrameChg chg="add mod modGraphic">
          <ac:chgData name="Janette Warburton" userId="3e27661f259abf4c" providerId="LiveId" clId="{893BFEAC-D39B-4F07-956C-E49D415499A1}" dt="2023-07-05T14:58:16.479" v="1597"/>
          <ac:graphicFrameMkLst>
            <pc:docMk/>
            <pc:sldMk cId="0" sldId="283"/>
            <ac:graphicFrameMk id="7" creationId="{0C7F8A3D-B703-8632-BF58-EA0471A4D949}"/>
          </ac:graphicFrameMkLst>
        </pc:graphicFrameChg>
        <pc:graphicFrameChg chg="del mod">
          <ac:chgData name="Janette Warburton" userId="3e27661f259abf4c" providerId="LiveId" clId="{893BFEAC-D39B-4F07-956C-E49D415499A1}" dt="2023-07-05T14:31:58.762" v="770" actId="478"/>
          <ac:graphicFrameMkLst>
            <pc:docMk/>
            <pc:sldMk cId="0" sldId="283"/>
            <ac:graphicFrameMk id="318" creationId="{00000000-0000-0000-0000-000000000000}"/>
          </ac:graphicFrameMkLst>
        </pc:graphicFrameChg>
        <pc:graphicFrameChg chg="del mod modGraphic">
          <ac:chgData name="Janette Warburton" userId="3e27661f259abf4c" providerId="LiveId" clId="{893BFEAC-D39B-4F07-956C-E49D415499A1}" dt="2023-07-05T14:26:20.888" v="520" actId="478"/>
          <ac:graphicFrameMkLst>
            <pc:docMk/>
            <pc:sldMk cId="0" sldId="283"/>
            <ac:graphicFrameMk id="319" creationId="{00000000-0000-0000-0000-000000000000}"/>
          </ac:graphicFrameMkLst>
        </pc:graphicFrameChg>
        <pc:picChg chg="mod">
          <ac:chgData name="Janette Warburton" userId="3e27661f259abf4c" providerId="LiveId" clId="{893BFEAC-D39B-4F07-956C-E49D415499A1}" dt="2023-07-05T14:32:10.683" v="779" actId="14100"/>
          <ac:picMkLst>
            <pc:docMk/>
            <pc:sldMk cId="0" sldId="283"/>
            <ac:picMk id="6" creationId="{F85BD1E9-0F97-A84B-AF27-2CA7F3919A12}"/>
          </ac:picMkLst>
        </pc:picChg>
      </pc:sldChg>
      <pc:sldChg chg="addSp delSp modSp mod">
        <pc:chgData name="Janette Warburton" userId="3e27661f259abf4c" providerId="LiveId" clId="{893BFEAC-D39B-4F07-956C-E49D415499A1}" dt="2023-07-05T14:58:25.320" v="1600"/>
        <pc:sldMkLst>
          <pc:docMk/>
          <pc:sldMk cId="0" sldId="284"/>
        </pc:sldMkLst>
        <pc:graphicFrameChg chg="add del mod">
          <ac:chgData name="Janette Warburton" userId="3e27661f259abf4c" providerId="LiveId" clId="{893BFEAC-D39B-4F07-956C-E49D415499A1}" dt="2023-07-05T14:15:49.278" v="81" actId="478"/>
          <ac:graphicFrameMkLst>
            <pc:docMk/>
            <pc:sldMk cId="0" sldId="284"/>
            <ac:graphicFrameMk id="2" creationId="{C743F683-D4A5-451A-5A26-45ABDE341964}"/>
          </ac:graphicFrameMkLst>
        </pc:graphicFrameChg>
        <pc:graphicFrameChg chg="add del mod">
          <ac:chgData name="Janette Warburton" userId="3e27661f259abf4c" providerId="LiveId" clId="{893BFEAC-D39B-4F07-956C-E49D415499A1}" dt="2023-07-05T14:21:47.060" v="448" actId="478"/>
          <ac:graphicFrameMkLst>
            <pc:docMk/>
            <pc:sldMk cId="0" sldId="284"/>
            <ac:graphicFrameMk id="3" creationId="{F9D82918-3893-01BB-4BBD-C7F7F04783ED}"/>
          </ac:graphicFrameMkLst>
        </pc:graphicFrameChg>
        <pc:graphicFrameChg chg="add mod modGraphic">
          <ac:chgData name="Janette Warburton" userId="3e27661f259abf4c" providerId="LiveId" clId="{893BFEAC-D39B-4F07-956C-E49D415499A1}" dt="2023-07-05T14:47:36.056" v="1333" actId="16959"/>
          <ac:graphicFrameMkLst>
            <pc:docMk/>
            <pc:sldMk cId="0" sldId="284"/>
            <ac:graphicFrameMk id="4" creationId="{D972A283-041F-55CE-B049-C12E4B319A3C}"/>
          </ac:graphicFrameMkLst>
        </pc:graphicFrameChg>
        <pc:graphicFrameChg chg="add mod modGraphic">
          <ac:chgData name="Janette Warburton" userId="3e27661f259abf4c" providerId="LiveId" clId="{893BFEAC-D39B-4F07-956C-E49D415499A1}" dt="2023-07-05T14:58:25.320" v="1600"/>
          <ac:graphicFrameMkLst>
            <pc:docMk/>
            <pc:sldMk cId="0" sldId="284"/>
            <ac:graphicFrameMk id="5" creationId="{54F06F34-6525-BE09-0E04-312ED8BCB378}"/>
          </ac:graphicFrameMkLst>
        </pc:graphicFrameChg>
        <pc:graphicFrameChg chg="del mod">
          <ac:chgData name="Janette Warburton" userId="3e27661f259abf4c" providerId="LiveId" clId="{893BFEAC-D39B-4F07-956C-E49D415499A1}" dt="2023-07-05T14:32:56.924" v="834" actId="478"/>
          <ac:graphicFrameMkLst>
            <pc:docMk/>
            <pc:sldMk cId="0" sldId="284"/>
            <ac:graphicFrameMk id="326" creationId="{00000000-0000-0000-0000-000000000000}"/>
          </ac:graphicFrameMkLst>
        </pc:graphicFrameChg>
        <pc:graphicFrameChg chg="del mod modGraphic">
          <ac:chgData name="Janette Warburton" userId="3e27661f259abf4c" providerId="LiveId" clId="{893BFEAC-D39B-4F07-956C-E49D415499A1}" dt="2023-07-05T14:26:31.728" v="526" actId="478"/>
          <ac:graphicFrameMkLst>
            <pc:docMk/>
            <pc:sldMk cId="0" sldId="284"/>
            <ac:graphicFrameMk id="327" creationId="{00000000-0000-0000-0000-000000000000}"/>
          </ac:graphicFrameMkLst>
        </pc:graphicFrameChg>
        <pc:picChg chg="mod">
          <ac:chgData name="Janette Warburton" userId="3e27661f259abf4c" providerId="LiveId" clId="{893BFEAC-D39B-4F07-956C-E49D415499A1}" dt="2023-07-05T14:32:59.823" v="836" actId="1076"/>
          <ac:picMkLst>
            <pc:docMk/>
            <pc:sldMk cId="0" sldId="284"/>
            <ac:picMk id="6" creationId="{4A252C8C-5BF3-F049-A5D7-5E1567F33C2C}"/>
          </ac:picMkLst>
        </pc:picChg>
      </pc:sldChg>
      <pc:sldChg chg="addSp delSp modSp mod">
        <pc:chgData name="Janette Warburton" userId="3e27661f259abf4c" providerId="LiveId" clId="{893BFEAC-D39B-4F07-956C-E49D415499A1}" dt="2023-07-06T09:55:35.479" v="3284" actId="2711"/>
        <pc:sldMkLst>
          <pc:docMk/>
          <pc:sldMk cId="0" sldId="285"/>
        </pc:sldMkLst>
        <pc:graphicFrameChg chg="add del mod">
          <ac:chgData name="Janette Warburton" userId="3e27661f259abf4c" providerId="LiveId" clId="{893BFEAC-D39B-4F07-956C-E49D415499A1}" dt="2023-07-05T14:16:06.439" v="109" actId="478"/>
          <ac:graphicFrameMkLst>
            <pc:docMk/>
            <pc:sldMk cId="0" sldId="285"/>
            <ac:graphicFrameMk id="2" creationId="{07F5C518-F365-FCC2-5BF6-412EBD1CDCA7}"/>
          </ac:graphicFrameMkLst>
        </pc:graphicFrameChg>
        <pc:graphicFrameChg chg="add del mod">
          <ac:chgData name="Janette Warburton" userId="3e27661f259abf4c" providerId="LiveId" clId="{893BFEAC-D39B-4F07-956C-E49D415499A1}" dt="2023-07-05T14:21:55.138" v="474" actId="478"/>
          <ac:graphicFrameMkLst>
            <pc:docMk/>
            <pc:sldMk cId="0" sldId="285"/>
            <ac:graphicFrameMk id="3" creationId="{D7F3EAED-9081-669A-87E8-97FAAB3F4EB7}"/>
          </ac:graphicFrameMkLst>
        </pc:graphicFrameChg>
        <pc:graphicFrameChg chg="add mod modGraphic">
          <ac:chgData name="Janette Warburton" userId="3e27661f259abf4c" providerId="LiveId" clId="{893BFEAC-D39B-4F07-956C-E49D415499A1}" dt="2023-07-06T09:55:35.479" v="3284" actId="2711"/>
          <ac:graphicFrameMkLst>
            <pc:docMk/>
            <pc:sldMk cId="0" sldId="285"/>
            <ac:graphicFrameMk id="4" creationId="{F519C316-0D60-75CC-609D-D55DF178DDE1}"/>
          </ac:graphicFrameMkLst>
        </pc:graphicFrameChg>
        <pc:graphicFrameChg chg="add mod modGraphic">
          <ac:chgData name="Janette Warburton" userId="3e27661f259abf4c" providerId="LiveId" clId="{893BFEAC-D39B-4F07-956C-E49D415499A1}" dt="2023-07-05T14:58:41.173" v="1604" actId="16959"/>
          <ac:graphicFrameMkLst>
            <pc:docMk/>
            <pc:sldMk cId="0" sldId="285"/>
            <ac:graphicFrameMk id="5" creationId="{84C42A14-657D-639B-3C68-47970A1A2E2B}"/>
          </ac:graphicFrameMkLst>
        </pc:graphicFrameChg>
        <pc:graphicFrameChg chg="del mod">
          <ac:chgData name="Janette Warburton" userId="3e27661f259abf4c" providerId="LiveId" clId="{893BFEAC-D39B-4F07-956C-E49D415499A1}" dt="2023-07-05T14:34:11.530" v="925" actId="478"/>
          <ac:graphicFrameMkLst>
            <pc:docMk/>
            <pc:sldMk cId="0" sldId="285"/>
            <ac:graphicFrameMk id="334" creationId="{00000000-0000-0000-0000-000000000000}"/>
          </ac:graphicFrameMkLst>
        </pc:graphicFrameChg>
        <pc:graphicFrameChg chg="del mod modGraphic">
          <ac:chgData name="Janette Warburton" userId="3e27661f259abf4c" providerId="LiveId" clId="{893BFEAC-D39B-4F07-956C-E49D415499A1}" dt="2023-07-05T14:26:35.859" v="528" actId="478"/>
          <ac:graphicFrameMkLst>
            <pc:docMk/>
            <pc:sldMk cId="0" sldId="285"/>
            <ac:graphicFrameMk id="335" creationId="{00000000-0000-0000-0000-000000000000}"/>
          </ac:graphicFrameMkLst>
        </pc:graphicFrameChg>
        <pc:picChg chg="mod">
          <ac:chgData name="Janette Warburton" userId="3e27661f259abf4c" providerId="LiveId" clId="{893BFEAC-D39B-4F07-956C-E49D415499A1}" dt="2023-07-05T14:34:09.785" v="924" actId="1076"/>
          <ac:picMkLst>
            <pc:docMk/>
            <pc:sldMk cId="0" sldId="285"/>
            <ac:picMk id="6" creationId="{D8C5F0E6-6297-7345-9C30-B7215CDFCAEE}"/>
          </ac:picMkLst>
        </pc:picChg>
      </pc:sldChg>
      <pc:sldChg chg="addSp delSp modSp mod">
        <pc:chgData name="Janette Warburton" userId="3e27661f259abf4c" providerId="LiveId" clId="{893BFEAC-D39B-4F07-956C-E49D415499A1}" dt="2023-07-05T15:33:14.033" v="2571" actId="20577"/>
        <pc:sldMkLst>
          <pc:docMk/>
          <pc:sldMk cId="0" sldId="286"/>
        </pc:sldMkLst>
        <pc:graphicFrameChg chg="add del mod">
          <ac:chgData name="Janette Warburton" userId="3e27661f259abf4c" providerId="LiveId" clId="{893BFEAC-D39B-4F07-956C-E49D415499A1}" dt="2023-07-05T14:16:11.295" v="111" actId="478"/>
          <ac:graphicFrameMkLst>
            <pc:docMk/>
            <pc:sldMk cId="0" sldId="286"/>
            <ac:graphicFrameMk id="2" creationId="{F5A86512-6533-A1B6-C232-96A58D0A3AA1}"/>
          </ac:graphicFrameMkLst>
        </pc:graphicFrameChg>
        <pc:graphicFrameChg chg="add del mod">
          <ac:chgData name="Janette Warburton" userId="3e27661f259abf4c" providerId="LiveId" clId="{893BFEAC-D39B-4F07-956C-E49D415499A1}" dt="2023-07-05T14:26:08.694" v="517" actId="478"/>
          <ac:graphicFrameMkLst>
            <pc:docMk/>
            <pc:sldMk cId="0" sldId="286"/>
            <ac:graphicFrameMk id="3" creationId="{909CD3E0-1CF5-B278-3857-307BDD609A1D}"/>
          </ac:graphicFrameMkLst>
        </pc:graphicFrameChg>
        <pc:graphicFrameChg chg="add mod modGraphic">
          <ac:chgData name="Janette Warburton" userId="3e27661f259abf4c" providerId="LiveId" clId="{893BFEAC-D39B-4F07-956C-E49D415499A1}" dt="2023-07-05T14:48:50.986" v="1350"/>
          <ac:graphicFrameMkLst>
            <pc:docMk/>
            <pc:sldMk cId="0" sldId="286"/>
            <ac:graphicFrameMk id="4" creationId="{B5BD4B49-C7E9-EBB7-9136-9C7F53088760}"/>
          </ac:graphicFrameMkLst>
        </pc:graphicFrameChg>
        <pc:graphicFrameChg chg="add mod modGraphic">
          <ac:chgData name="Janette Warburton" userId="3e27661f259abf4c" providerId="LiveId" clId="{893BFEAC-D39B-4F07-956C-E49D415499A1}" dt="2023-07-05T15:33:14.033" v="2571" actId="20577"/>
          <ac:graphicFrameMkLst>
            <pc:docMk/>
            <pc:sldMk cId="0" sldId="286"/>
            <ac:graphicFrameMk id="5" creationId="{948AEC66-2B5A-0774-1A75-93E2E08DB686}"/>
          </ac:graphicFrameMkLst>
        </pc:graphicFrameChg>
        <pc:graphicFrameChg chg="del mod">
          <ac:chgData name="Janette Warburton" userId="3e27661f259abf4c" providerId="LiveId" clId="{893BFEAC-D39B-4F07-956C-E49D415499A1}" dt="2023-07-05T14:35:31.013" v="964" actId="478"/>
          <ac:graphicFrameMkLst>
            <pc:docMk/>
            <pc:sldMk cId="0" sldId="286"/>
            <ac:graphicFrameMk id="342" creationId="{00000000-0000-0000-0000-000000000000}"/>
          </ac:graphicFrameMkLst>
        </pc:graphicFrameChg>
        <pc:graphicFrameChg chg="del modGraphic">
          <ac:chgData name="Janette Warburton" userId="3e27661f259abf4c" providerId="LiveId" clId="{893BFEAC-D39B-4F07-956C-E49D415499A1}" dt="2023-07-05T14:26:41.833" v="532" actId="478"/>
          <ac:graphicFrameMkLst>
            <pc:docMk/>
            <pc:sldMk cId="0" sldId="286"/>
            <ac:graphicFrameMk id="343" creationId="{00000000-0000-0000-0000-000000000000}"/>
          </ac:graphicFrameMkLst>
        </pc:graphicFrameChg>
        <pc:picChg chg="mod">
          <ac:chgData name="Janette Warburton" userId="3e27661f259abf4c" providerId="LiveId" clId="{893BFEAC-D39B-4F07-956C-E49D415499A1}" dt="2023-07-05T14:35:22.157" v="962" actId="1076"/>
          <ac:picMkLst>
            <pc:docMk/>
            <pc:sldMk cId="0" sldId="286"/>
            <ac:picMk id="6" creationId="{4DADB46C-6142-2E49-A4FB-BD0A08E59AAA}"/>
          </ac:picMkLst>
        </pc:picChg>
      </pc:sldChg>
      <pc:sldChg chg="addSp delSp modSp mod">
        <pc:chgData name="Janette Warburton" userId="3e27661f259abf4c" providerId="LiveId" clId="{893BFEAC-D39B-4F07-956C-E49D415499A1}" dt="2023-07-05T14:59:22.179" v="1614" actId="16959"/>
        <pc:sldMkLst>
          <pc:docMk/>
          <pc:sldMk cId="0" sldId="287"/>
        </pc:sldMkLst>
        <pc:graphicFrameChg chg="add del mod">
          <ac:chgData name="Janette Warburton" userId="3e27661f259abf4c" providerId="LiveId" clId="{893BFEAC-D39B-4F07-956C-E49D415499A1}" dt="2023-07-05T14:16:29.689" v="119" actId="478"/>
          <ac:graphicFrameMkLst>
            <pc:docMk/>
            <pc:sldMk cId="0" sldId="287"/>
            <ac:graphicFrameMk id="2" creationId="{40242F83-E77D-0AB1-F15F-4D1880DDFD3B}"/>
          </ac:graphicFrameMkLst>
        </pc:graphicFrameChg>
        <pc:graphicFrameChg chg="add mod modGraphic">
          <ac:chgData name="Janette Warburton" userId="3e27661f259abf4c" providerId="LiveId" clId="{893BFEAC-D39B-4F07-956C-E49D415499A1}" dt="2023-07-05T14:51:12.372" v="1391" actId="404"/>
          <ac:graphicFrameMkLst>
            <pc:docMk/>
            <pc:sldMk cId="0" sldId="287"/>
            <ac:graphicFrameMk id="3" creationId="{A22E6CA8-37E6-ACB6-CB82-7916850EF5B4}"/>
          </ac:graphicFrameMkLst>
        </pc:graphicFrameChg>
        <pc:graphicFrameChg chg="add mod modGraphic">
          <ac:chgData name="Janette Warburton" userId="3e27661f259abf4c" providerId="LiveId" clId="{893BFEAC-D39B-4F07-956C-E49D415499A1}" dt="2023-07-05T14:59:22.179" v="1614" actId="16959"/>
          <ac:graphicFrameMkLst>
            <pc:docMk/>
            <pc:sldMk cId="0" sldId="287"/>
            <ac:graphicFrameMk id="4" creationId="{D962F346-A881-5191-7095-6AB69D0DEC9F}"/>
          </ac:graphicFrameMkLst>
        </pc:graphicFrameChg>
        <pc:graphicFrameChg chg="del mod">
          <ac:chgData name="Janette Warburton" userId="3e27661f259abf4c" providerId="LiveId" clId="{893BFEAC-D39B-4F07-956C-E49D415499A1}" dt="2023-07-05T14:36:13.158" v="1016" actId="478"/>
          <ac:graphicFrameMkLst>
            <pc:docMk/>
            <pc:sldMk cId="0" sldId="287"/>
            <ac:graphicFrameMk id="350" creationId="{00000000-0000-0000-0000-000000000000}"/>
          </ac:graphicFrameMkLst>
        </pc:graphicFrameChg>
        <pc:graphicFrameChg chg="del mod modGraphic">
          <ac:chgData name="Janette Warburton" userId="3e27661f259abf4c" providerId="LiveId" clId="{893BFEAC-D39B-4F07-956C-E49D415499A1}" dt="2023-07-05T14:26:48.017" v="535" actId="478"/>
          <ac:graphicFrameMkLst>
            <pc:docMk/>
            <pc:sldMk cId="0" sldId="287"/>
            <ac:graphicFrameMk id="351" creationId="{00000000-0000-0000-0000-000000000000}"/>
          </ac:graphicFrameMkLst>
        </pc:graphicFrameChg>
        <pc:picChg chg="mod">
          <ac:chgData name="Janette Warburton" userId="3e27661f259abf4c" providerId="LiveId" clId="{893BFEAC-D39B-4F07-956C-E49D415499A1}" dt="2023-07-05T14:36:16.550" v="1017" actId="1076"/>
          <ac:picMkLst>
            <pc:docMk/>
            <pc:sldMk cId="0" sldId="287"/>
            <ac:picMk id="6" creationId="{DAFE922C-5B7C-9640-89EE-4603CE839E32}"/>
          </ac:picMkLst>
        </pc:picChg>
      </pc:sldChg>
      <pc:sldChg chg="addSp delSp modSp mod">
        <pc:chgData name="Janette Warburton" userId="3e27661f259abf4c" providerId="LiveId" clId="{893BFEAC-D39B-4F07-956C-E49D415499A1}" dt="2023-07-05T14:59:28.297" v="1616"/>
        <pc:sldMkLst>
          <pc:docMk/>
          <pc:sldMk cId="0" sldId="288"/>
        </pc:sldMkLst>
        <pc:graphicFrameChg chg="add del mod">
          <ac:chgData name="Janette Warburton" userId="3e27661f259abf4c" providerId="LiveId" clId="{893BFEAC-D39B-4F07-956C-E49D415499A1}" dt="2023-07-05T14:17:10.505" v="173" actId="478"/>
          <ac:graphicFrameMkLst>
            <pc:docMk/>
            <pc:sldMk cId="0" sldId="288"/>
            <ac:graphicFrameMk id="2" creationId="{79011FCD-7180-9D93-5533-A653147EC270}"/>
          </ac:graphicFrameMkLst>
        </pc:graphicFrameChg>
        <pc:graphicFrameChg chg="add mod modGraphic">
          <ac:chgData name="Janette Warburton" userId="3e27661f259abf4c" providerId="LiveId" clId="{893BFEAC-D39B-4F07-956C-E49D415499A1}" dt="2023-07-05T14:52:58.836" v="1441" actId="207"/>
          <ac:graphicFrameMkLst>
            <pc:docMk/>
            <pc:sldMk cId="0" sldId="288"/>
            <ac:graphicFrameMk id="3" creationId="{09E0B3A1-34D8-936C-272D-1CBBC0946281}"/>
          </ac:graphicFrameMkLst>
        </pc:graphicFrameChg>
        <pc:graphicFrameChg chg="add mod modGraphic">
          <ac:chgData name="Janette Warburton" userId="3e27661f259abf4c" providerId="LiveId" clId="{893BFEAC-D39B-4F07-956C-E49D415499A1}" dt="2023-07-05T14:59:28.297" v="1616"/>
          <ac:graphicFrameMkLst>
            <pc:docMk/>
            <pc:sldMk cId="0" sldId="288"/>
            <ac:graphicFrameMk id="4" creationId="{7AF46057-DC5F-0498-DB78-4010A701B10B}"/>
          </ac:graphicFrameMkLst>
        </pc:graphicFrameChg>
        <pc:graphicFrameChg chg="del mod">
          <ac:chgData name="Janette Warburton" userId="3e27661f259abf4c" providerId="LiveId" clId="{893BFEAC-D39B-4F07-956C-E49D415499A1}" dt="2023-07-05T14:36:51.844" v="1041" actId="478"/>
          <ac:graphicFrameMkLst>
            <pc:docMk/>
            <pc:sldMk cId="0" sldId="288"/>
            <ac:graphicFrameMk id="358" creationId="{00000000-0000-0000-0000-000000000000}"/>
          </ac:graphicFrameMkLst>
        </pc:graphicFrameChg>
        <pc:graphicFrameChg chg="del mod modGraphic">
          <ac:chgData name="Janette Warburton" userId="3e27661f259abf4c" providerId="LiveId" clId="{893BFEAC-D39B-4F07-956C-E49D415499A1}" dt="2023-07-05T14:27:16.416" v="548" actId="478"/>
          <ac:graphicFrameMkLst>
            <pc:docMk/>
            <pc:sldMk cId="0" sldId="288"/>
            <ac:graphicFrameMk id="359" creationId="{00000000-0000-0000-0000-000000000000}"/>
          </ac:graphicFrameMkLst>
        </pc:graphicFrameChg>
        <pc:picChg chg="mod">
          <ac:chgData name="Janette Warburton" userId="3e27661f259abf4c" providerId="LiveId" clId="{893BFEAC-D39B-4F07-956C-E49D415499A1}" dt="2023-07-05T14:36:47.579" v="1040" actId="1076"/>
          <ac:picMkLst>
            <pc:docMk/>
            <pc:sldMk cId="0" sldId="288"/>
            <ac:picMk id="10" creationId="{900450A4-E1E1-FF49-8645-E7C0EB7A7F9C}"/>
          </ac:picMkLst>
        </pc:picChg>
        <pc:picChg chg="del mod ord">
          <ac:chgData name="Janette Warburton" userId="3e27661f259abf4c" providerId="LiveId" clId="{893BFEAC-D39B-4F07-956C-E49D415499A1}" dt="2023-07-05T14:52:28.348" v="1424" actId="478"/>
          <ac:picMkLst>
            <pc:docMk/>
            <pc:sldMk cId="0" sldId="288"/>
            <ac:picMk id="361" creationId="{00000000-0000-0000-0000-000000000000}"/>
          </ac:picMkLst>
        </pc:picChg>
        <pc:picChg chg="del mod">
          <ac:chgData name="Janette Warburton" userId="3e27661f259abf4c" providerId="LiveId" clId="{893BFEAC-D39B-4F07-956C-E49D415499A1}" dt="2023-07-05T14:52:07.257" v="1414" actId="478"/>
          <ac:picMkLst>
            <pc:docMk/>
            <pc:sldMk cId="0" sldId="288"/>
            <ac:picMk id="362" creationId="{00000000-0000-0000-0000-000000000000}"/>
          </ac:picMkLst>
        </pc:picChg>
        <pc:picChg chg="del mod ord">
          <ac:chgData name="Janette Warburton" userId="3e27661f259abf4c" providerId="LiveId" clId="{893BFEAC-D39B-4F07-956C-E49D415499A1}" dt="2023-07-05T14:52:35.317" v="1428" actId="478"/>
          <ac:picMkLst>
            <pc:docMk/>
            <pc:sldMk cId="0" sldId="288"/>
            <ac:picMk id="363" creationId="{00000000-0000-0000-0000-000000000000}"/>
          </ac:picMkLst>
        </pc:picChg>
        <pc:picChg chg="del mod ord">
          <ac:chgData name="Janette Warburton" userId="3e27661f259abf4c" providerId="LiveId" clId="{893BFEAC-D39B-4F07-956C-E49D415499A1}" dt="2023-07-05T14:52:19.283" v="1416" actId="478"/>
          <ac:picMkLst>
            <pc:docMk/>
            <pc:sldMk cId="0" sldId="288"/>
            <ac:picMk id="364" creationId="{00000000-0000-0000-0000-000000000000}"/>
          </ac:picMkLst>
        </pc:picChg>
      </pc:sldChg>
      <pc:sldChg chg="addSp delSp modSp mod">
        <pc:chgData name="Janette Warburton" userId="3e27661f259abf4c" providerId="LiveId" clId="{893BFEAC-D39B-4F07-956C-E49D415499A1}" dt="2023-07-05T14:59:38.662" v="1620"/>
        <pc:sldMkLst>
          <pc:docMk/>
          <pc:sldMk cId="0" sldId="289"/>
        </pc:sldMkLst>
        <pc:graphicFrameChg chg="add del mod">
          <ac:chgData name="Janette Warburton" userId="3e27661f259abf4c" providerId="LiveId" clId="{893BFEAC-D39B-4F07-956C-E49D415499A1}" dt="2023-07-05T14:17:22.138" v="187" actId="478"/>
          <ac:graphicFrameMkLst>
            <pc:docMk/>
            <pc:sldMk cId="0" sldId="289"/>
            <ac:graphicFrameMk id="2" creationId="{B7B9C43F-E528-BF90-983D-1D7ABFD01F4B}"/>
          </ac:graphicFrameMkLst>
        </pc:graphicFrameChg>
        <pc:graphicFrameChg chg="add del">
          <ac:chgData name="Janette Warburton" userId="3e27661f259abf4c" providerId="LiveId" clId="{893BFEAC-D39B-4F07-956C-E49D415499A1}" dt="2023-07-05T14:27:37.140" v="555" actId="478"/>
          <ac:graphicFrameMkLst>
            <pc:docMk/>
            <pc:sldMk cId="0" sldId="289"/>
            <ac:graphicFrameMk id="3" creationId="{7D19F8AB-6879-DB8F-9311-84024308E510}"/>
          </ac:graphicFrameMkLst>
        </pc:graphicFrameChg>
        <pc:graphicFrameChg chg="add mod modGraphic">
          <ac:chgData name="Janette Warburton" userId="3e27661f259abf4c" providerId="LiveId" clId="{893BFEAC-D39B-4F07-956C-E49D415499A1}" dt="2023-07-05T14:54:56.224" v="1510"/>
          <ac:graphicFrameMkLst>
            <pc:docMk/>
            <pc:sldMk cId="0" sldId="289"/>
            <ac:graphicFrameMk id="4" creationId="{9F51276A-53CD-8F32-F278-3030126EC790}"/>
          </ac:graphicFrameMkLst>
        </pc:graphicFrameChg>
        <pc:graphicFrameChg chg="add mod modGraphic">
          <ac:chgData name="Janette Warburton" userId="3e27661f259abf4c" providerId="LiveId" clId="{893BFEAC-D39B-4F07-956C-E49D415499A1}" dt="2023-07-05T14:59:38.662" v="1620"/>
          <ac:graphicFrameMkLst>
            <pc:docMk/>
            <pc:sldMk cId="0" sldId="289"/>
            <ac:graphicFrameMk id="5" creationId="{DF369214-D503-91D2-775D-35B682BA5065}"/>
          </ac:graphicFrameMkLst>
        </pc:graphicFrameChg>
        <pc:graphicFrameChg chg="del mod">
          <ac:chgData name="Janette Warburton" userId="3e27661f259abf4c" providerId="LiveId" clId="{893BFEAC-D39B-4F07-956C-E49D415499A1}" dt="2023-07-05T14:38:17.179" v="1096" actId="478"/>
          <ac:graphicFrameMkLst>
            <pc:docMk/>
            <pc:sldMk cId="0" sldId="289"/>
            <ac:graphicFrameMk id="370" creationId="{00000000-0000-0000-0000-000000000000}"/>
          </ac:graphicFrameMkLst>
        </pc:graphicFrameChg>
        <pc:graphicFrameChg chg="del mod modGraphic">
          <ac:chgData name="Janette Warburton" userId="3e27661f259abf4c" providerId="LiveId" clId="{893BFEAC-D39B-4F07-956C-E49D415499A1}" dt="2023-07-05T14:27:50.169" v="560" actId="478"/>
          <ac:graphicFrameMkLst>
            <pc:docMk/>
            <pc:sldMk cId="0" sldId="289"/>
            <ac:graphicFrameMk id="371" creationId="{00000000-0000-0000-0000-000000000000}"/>
          </ac:graphicFrameMkLst>
        </pc:graphicFrameChg>
        <pc:picChg chg="mod">
          <ac:chgData name="Janette Warburton" userId="3e27661f259abf4c" providerId="LiveId" clId="{893BFEAC-D39B-4F07-956C-E49D415499A1}" dt="2023-07-05T14:38:40.104" v="1114" actId="1036"/>
          <ac:picMkLst>
            <pc:docMk/>
            <pc:sldMk cId="0" sldId="289"/>
            <ac:picMk id="11" creationId="{8DF399EB-C77B-0F48-8470-D55BBE7B4243}"/>
          </ac:picMkLst>
        </pc:picChg>
        <pc:picChg chg="del mod">
          <ac:chgData name="Janette Warburton" userId="3e27661f259abf4c" providerId="LiveId" clId="{893BFEAC-D39B-4F07-956C-E49D415499A1}" dt="2023-07-05T14:38:14.914" v="1094" actId="478"/>
          <ac:picMkLst>
            <pc:docMk/>
            <pc:sldMk cId="0" sldId="289"/>
            <ac:picMk id="373" creationId="{00000000-0000-0000-0000-000000000000}"/>
          </ac:picMkLst>
        </pc:picChg>
        <pc:picChg chg="del mod ord">
          <ac:chgData name="Janette Warburton" userId="3e27661f259abf4c" providerId="LiveId" clId="{893BFEAC-D39B-4F07-956C-E49D415499A1}" dt="2023-07-05T14:53:24.846" v="1448" actId="478"/>
          <ac:picMkLst>
            <pc:docMk/>
            <pc:sldMk cId="0" sldId="289"/>
            <ac:picMk id="374" creationId="{00000000-0000-0000-0000-000000000000}"/>
          </ac:picMkLst>
        </pc:picChg>
        <pc:picChg chg="del mod ord">
          <ac:chgData name="Janette Warburton" userId="3e27661f259abf4c" providerId="LiveId" clId="{893BFEAC-D39B-4F07-956C-E49D415499A1}" dt="2023-07-05T14:53:34.214" v="1458" actId="478"/>
          <ac:picMkLst>
            <pc:docMk/>
            <pc:sldMk cId="0" sldId="289"/>
            <ac:picMk id="375" creationId="{00000000-0000-0000-0000-000000000000}"/>
          </ac:picMkLst>
        </pc:picChg>
        <pc:picChg chg="del mod ord">
          <ac:chgData name="Janette Warburton" userId="3e27661f259abf4c" providerId="LiveId" clId="{893BFEAC-D39B-4F07-956C-E49D415499A1}" dt="2023-07-05T14:53:18.545" v="1442" actId="478"/>
          <ac:picMkLst>
            <pc:docMk/>
            <pc:sldMk cId="0" sldId="289"/>
            <ac:picMk id="376" creationId="{00000000-0000-0000-0000-000000000000}"/>
          </ac:picMkLst>
        </pc:picChg>
        <pc:picChg chg="del mod ord">
          <ac:chgData name="Janette Warburton" userId="3e27661f259abf4c" providerId="LiveId" clId="{893BFEAC-D39B-4F07-956C-E49D415499A1}" dt="2023-07-05T14:53:41.091" v="1464" actId="478"/>
          <ac:picMkLst>
            <pc:docMk/>
            <pc:sldMk cId="0" sldId="289"/>
            <ac:picMk id="377" creationId="{00000000-0000-0000-0000-000000000000}"/>
          </ac:picMkLst>
        </pc:picChg>
      </pc:sldChg>
      <pc:sldChg chg="addSp delSp modSp mod">
        <pc:chgData name="Janette Warburton" userId="3e27661f259abf4c" providerId="LiveId" clId="{893BFEAC-D39B-4F07-956C-E49D415499A1}" dt="2023-07-06T10:07:23.549" v="3312"/>
        <pc:sldMkLst>
          <pc:docMk/>
          <pc:sldMk cId="0" sldId="290"/>
        </pc:sldMkLst>
        <pc:spChg chg="add del">
          <ac:chgData name="Janette Warburton" userId="3e27661f259abf4c" providerId="LiveId" clId="{893BFEAC-D39B-4F07-956C-E49D415499A1}" dt="2023-07-05T14:39:35.203" v="1167" actId="478"/>
          <ac:spMkLst>
            <pc:docMk/>
            <pc:sldMk cId="0" sldId="290"/>
            <ac:spMk id="5" creationId="{9C104F7D-7834-3B5B-2113-0721AFC75F65}"/>
          </ac:spMkLst>
        </pc:spChg>
        <pc:graphicFrameChg chg="add del mod">
          <ac:chgData name="Janette Warburton" userId="3e27661f259abf4c" providerId="LiveId" clId="{893BFEAC-D39B-4F07-956C-E49D415499A1}" dt="2023-07-05T14:17:31.652" v="190" actId="478"/>
          <ac:graphicFrameMkLst>
            <pc:docMk/>
            <pc:sldMk cId="0" sldId="290"/>
            <ac:graphicFrameMk id="2" creationId="{FBFFCF1B-3D9F-7FB8-ED46-EFB3CDA32738}"/>
          </ac:graphicFrameMkLst>
        </pc:graphicFrameChg>
        <pc:graphicFrameChg chg="add mod modGraphic">
          <ac:chgData name="Janette Warburton" userId="3e27661f259abf4c" providerId="LiveId" clId="{893BFEAC-D39B-4F07-956C-E49D415499A1}" dt="2023-07-06T10:07:23.549" v="3312"/>
          <ac:graphicFrameMkLst>
            <pc:docMk/>
            <pc:sldMk cId="0" sldId="290"/>
            <ac:graphicFrameMk id="3" creationId="{00C9FB7D-528F-4987-2653-EB96E48E97FC}"/>
          </ac:graphicFrameMkLst>
        </pc:graphicFrameChg>
        <pc:graphicFrameChg chg="add mod modGraphic">
          <ac:chgData name="Janette Warburton" userId="3e27661f259abf4c" providerId="LiveId" clId="{893BFEAC-D39B-4F07-956C-E49D415499A1}" dt="2023-07-06T10:04:50.980" v="3286" actId="20577"/>
          <ac:graphicFrameMkLst>
            <pc:docMk/>
            <pc:sldMk cId="0" sldId="290"/>
            <ac:graphicFrameMk id="6" creationId="{E332359A-38A5-0EC1-3FCA-45F7F0507A8D}"/>
          </ac:graphicFrameMkLst>
        </pc:graphicFrameChg>
        <pc:graphicFrameChg chg="del mod">
          <ac:chgData name="Janette Warburton" userId="3e27661f259abf4c" providerId="LiveId" clId="{893BFEAC-D39B-4F07-956C-E49D415499A1}" dt="2023-07-05T14:41:03.683" v="1228" actId="478"/>
          <ac:graphicFrameMkLst>
            <pc:docMk/>
            <pc:sldMk cId="0" sldId="290"/>
            <ac:graphicFrameMk id="383" creationId="{00000000-0000-0000-0000-000000000000}"/>
          </ac:graphicFrameMkLst>
        </pc:graphicFrameChg>
        <pc:graphicFrameChg chg="del mod modGraphic">
          <ac:chgData name="Janette Warburton" userId="3e27661f259abf4c" providerId="LiveId" clId="{893BFEAC-D39B-4F07-956C-E49D415499A1}" dt="2023-07-05T14:28:30.292" v="570" actId="478"/>
          <ac:graphicFrameMkLst>
            <pc:docMk/>
            <pc:sldMk cId="0" sldId="290"/>
            <ac:graphicFrameMk id="384" creationId="{00000000-0000-0000-0000-000000000000}"/>
          </ac:graphicFrameMkLst>
        </pc:graphicFrameChg>
        <pc:picChg chg="mod">
          <ac:chgData name="Janette Warburton" userId="3e27661f259abf4c" providerId="LiveId" clId="{893BFEAC-D39B-4F07-956C-E49D415499A1}" dt="2023-07-05T15:00:12.816" v="1654" actId="1076"/>
          <ac:picMkLst>
            <pc:docMk/>
            <pc:sldMk cId="0" sldId="290"/>
            <ac:picMk id="12" creationId="{C227FDCC-4134-9C4D-B7AE-A9BCC603BEFF}"/>
          </ac:picMkLst>
        </pc:picChg>
        <pc:picChg chg="del mod">
          <ac:chgData name="Janette Warburton" userId="3e27661f259abf4c" providerId="LiveId" clId="{893BFEAC-D39B-4F07-956C-E49D415499A1}" dt="2023-07-05T14:41:05.172" v="1229" actId="478"/>
          <ac:picMkLst>
            <pc:docMk/>
            <pc:sldMk cId="0" sldId="290"/>
            <ac:picMk id="386" creationId="{00000000-0000-0000-0000-000000000000}"/>
          </ac:picMkLst>
        </pc:picChg>
        <pc:picChg chg="del mod ord">
          <ac:chgData name="Janette Warburton" userId="3e27661f259abf4c" providerId="LiveId" clId="{893BFEAC-D39B-4F07-956C-E49D415499A1}" dt="2023-07-05T14:54:26.299" v="1497" actId="478"/>
          <ac:picMkLst>
            <pc:docMk/>
            <pc:sldMk cId="0" sldId="290"/>
            <ac:picMk id="387" creationId="{00000000-0000-0000-0000-000000000000}"/>
          </ac:picMkLst>
        </pc:picChg>
        <pc:picChg chg="del mod ord">
          <ac:chgData name="Janette Warburton" userId="3e27661f259abf4c" providerId="LiveId" clId="{893BFEAC-D39B-4F07-956C-E49D415499A1}" dt="2023-07-05T14:54:18.500" v="1491" actId="478"/>
          <ac:picMkLst>
            <pc:docMk/>
            <pc:sldMk cId="0" sldId="290"/>
            <ac:picMk id="388" creationId="{00000000-0000-0000-0000-000000000000}"/>
          </ac:picMkLst>
        </pc:picChg>
        <pc:picChg chg="del mod ord">
          <ac:chgData name="Janette Warburton" userId="3e27661f259abf4c" providerId="LiveId" clId="{893BFEAC-D39B-4F07-956C-E49D415499A1}" dt="2023-07-05T14:54:07.938" v="1478" actId="478"/>
          <ac:picMkLst>
            <pc:docMk/>
            <pc:sldMk cId="0" sldId="290"/>
            <ac:picMk id="389" creationId="{00000000-0000-0000-0000-000000000000}"/>
          </ac:picMkLst>
        </pc:picChg>
        <pc:picChg chg="del mod ord">
          <ac:chgData name="Janette Warburton" userId="3e27661f259abf4c" providerId="LiveId" clId="{893BFEAC-D39B-4F07-956C-E49D415499A1}" dt="2023-07-05T14:54:00.017" v="1472" actId="478"/>
          <ac:picMkLst>
            <pc:docMk/>
            <pc:sldMk cId="0" sldId="290"/>
            <ac:picMk id="390" creationId="{00000000-0000-0000-0000-000000000000}"/>
          </ac:picMkLst>
        </pc:picChg>
        <pc:picChg chg="del mod">
          <ac:chgData name="Janette Warburton" userId="3e27661f259abf4c" providerId="LiveId" clId="{893BFEAC-D39B-4F07-956C-E49D415499A1}" dt="2023-07-05T14:41:05.172" v="1229" actId="478"/>
          <ac:picMkLst>
            <pc:docMk/>
            <pc:sldMk cId="0" sldId="290"/>
            <ac:picMk id="391" creationId="{00000000-0000-0000-0000-000000000000}"/>
          </ac:picMkLst>
        </pc:picChg>
      </pc:sldChg>
      <pc:sldChg chg="addSp delSp modSp mod">
        <pc:chgData name="Janette Warburton" userId="3e27661f259abf4c" providerId="LiveId" clId="{893BFEAC-D39B-4F07-956C-E49D415499A1}" dt="2023-07-05T15:00:55.997" v="1657" actId="2710"/>
        <pc:sldMkLst>
          <pc:docMk/>
          <pc:sldMk cId="0" sldId="291"/>
        </pc:sldMkLst>
        <pc:graphicFrameChg chg="add mod modGraphic">
          <ac:chgData name="Janette Warburton" userId="3e27661f259abf4c" providerId="LiveId" clId="{893BFEAC-D39B-4F07-956C-E49D415499A1}" dt="2023-07-05T14:56:01.654" v="1524" actId="404"/>
          <ac:graphicFrameMkLst>
            <pc:docMk/>
            <pc:sldMk cId="0" sldId="291"/>
            <ac:graphicFrameMk id="2" creationId="{3492E5AD-4D43-DAB6-1EC1-E6165B5ADA7D}"/>
          </ac:graphicFrameMkLst>
        </pc:graphicFrameChg>
        <pc:graphicFrameChg chg="add mod modGraphic">
          <ac:chgData name="Janette Warburton" userId="3e27661f259abf4c" providerId="LiveId" clId="{893BFEAC-D39B-4F07-956C-E49D415499A1}" dt="2023-07-05T15:00:55.997" v="1657" actId="2710"/>
          <ac:graphicFrameMkLst>
            <pc:docMk/>
            <pc:sldMk cId="0" sldId="291"/>
            <ac:graphicFrameMk id="3" creationId="{53736506-C924-C965-EA31-11639BFCB0E9}"/>
          </ac:graphicFrameMkLst>
        </pc:graphicFrameChg>
        <pc:graphicFrameChg chg="del mod modGraphic">
          <ac:chgData name="Janette Warburton" userId="3e27661f259abf4c" providerId="LiveId" clId="{893BFEAC-D39B-4F07-956C-E49D415499A1}" dt="2023-07-05T14:42:45.815" v="1291" actId="478"/>
          <ac:graphicFrameMkLst>
            <pc:docMk/>
            <pc:sldMk cId="0" sldId="291"/>
            <ac:graphicFrameMk id="397" creationId="{00000000-0000-0000-0000-000000000000}"/>
          </ac:graphicFrameMkLst>
        </pc:graphicFrameChg>
        <pc:graphicFrameChg chg="del modGraphic">
          <ac:chgData name="Janette Warburton" userId="3e27661f259abf4c" providerId="LiveId" clId="{893BFEAC-D39B-4F07-956C-E49D415499A1}" dt="2023-07-05T14:28:56.752" v="579" actId="478"/>
          <ac:graphicFrameMkLst>
            <pc:docMk/>
            <pc:sldMk cId="0" sldId="291"/>
            <ac:graphicFrameMk id="398" creationId="{00000000-0000-0000-0000-000000000000}"/>
          </ac:graphicFrameMkLst>
        </pc:graphicFrameChg>
        <pc:picChg chg="mod">
          <ac:chgData name="Janette Warburton" userId="3e27661f259abf4c" providerId="LiveId" clId="{893BFEAC-D39B-4F07-956C-E49D415499A1}" dt="2023-07-05T14:42:53.612" v="1294" actId="14100"/>
          <ac:picMkLst>
            <pc:docMk/>
            <pc:sldMk cId="0" sldId="291"/>
            <ac:picMk id="7" creationId="{69F0EDA1-7F06-1C4F-8A14-45CBEDA0067D}"/>
          </ac:picMkLst>
        </pc:picChg>
        <pc:picChg chg="del mod">
          <ac:chgData name="Janette Warburton" userId="3e27661f259abf4c" providerId="LiveId" clId="{893BFEAC-D39B-4F07-956C-E49D415499A1}" dt="2023-07-05T14:42:46.964" v="1292" actId="478"/>
          <ac:picMkLst>
            <pc:docMk/>
            <pc:sldMk cId="0" sldId="291"/>
            <ac:picMk id="400" creationId="{00000000-0000-0000-0000-000000000000}"/>
          </ac:picMkLst>
        </pc:picChg>
      </pc:sldChg>
      <pc:sldChg chg="modSp mod">
        <pc:chgData name="Janette Warburton" userId="3e27661f259abf4c" providerId="LiveId" clId="{893BFEAC-D39B-4F07-956C-E49D415499A1}" dt="2023-07-06T10:18:28.475" v="3316" actId="20577"/>
        <pc:sldMkLst>
          <pc:docMk/>
          <pc:sldMk cId="0" sldId="292"/>
        </pc:sldMkLst>
        <pc:graphicFrameChg chg="mod">
          <ac:chgData name="Janette Warburton" userId="3e27661f259abf4c" providerId="LiveId" clId="{893BFEAC-D39B-4F07-956C-E49D415499A1}" dt="2023-07-05T15:03:02.319" v="1762" actId="20577"/>
          <ac:graphicFrameMkLst>
            <pc:docMk/>
            <pc:sldMk cId="0" sldId="292"/>
            <ac:graphicFrameMk id="406" creationId="{00000000-0000-0000-0000-000000000000}"/>
          </ac:graphicFrameMkLst>
        </pc:graphicFrameChg>
        <pc:graphicFrameChg chg="mod modGraphic">
          <ac:chgData name="Janette Warburton" userId="3e27661f259abf4c" providerId="LiveId" clId="{893BFEAC-D39B-4F07-956C-E49D415499A1}" dt="2023-07-06T10:18:28.475" v="3316" actId="20577"/>
          <ac:graphicFrameMkLst>
            <pc:docMk/>
            <pc:sldMk cId="0" sldId="292"/>
            <ac:graphicFrameMk id="407" creationId="{00000000-0000-0000-0000-000000000000}"/>
          </ac:graphicFrameMkLst>
        </pc:graphicFrameChg>
        <pc:picChg chg="mod">
          <ac:chgData name="Janette Warburton" userId="3e27661f259abf4c" providerId="LiveId" clId="{893BFEAC-D39B-4F07-956C-E49D415499A1}" dt="2023-07-05T14:57:08.608" v="1587" actId="1036"/>
          <ac:picMkLst>
            <pc:docMk/>
            <pc:sldMk cId="0" sldId="292"/>
            <ac:picMk id="6" creationId="{F11D7F17-2C9D-784A-8EE4-6DC13F6F8508}"/>
          </ac:picMkLst>
        </pc:picChg>
      </pc:sldChg>
      <pc:sldChg chg="addSp delSp modSp mod">
        <pc:chgData name="Janette Warburton" userId="3e27661f259abf4c" providerId="LiveId" clId="{893BFEAC-D39B-4F07-956C-E49D415499A1}" dt="2023-07-05T15:06:15.583" v="1895" actId="1038"/>
        <pc:sldMkLst>
          <pc:docMk/>
          <pc:sldMk cId="0" sldId="293"/>
        </pc:sldMkLst>
        <pc:graphicFrameChg chg="add mod modGraphic">
          <ac:chgData name="Janette Warburton" userId="3e27661f259abf4c" providerId="LiveId" clId="{893BFEAC-D39B-4F07-956C-E49D415499A1}" dt="2023-07-05T15:06:06.046" v="1886" actId="2710"/>
          <ac:graphicFrameMkLst>
            <pc:docMk/>
            <pc:sldMk cId="0" sldId="293"/>
            <ac:graphicFrameMk id="2" creationId="{5F7C5872-215F-7718-681B-8325281A8E91}"/>
          </ac:graphicFrameMkLst>
        </pc:graphicFrameChg>
        <pc:graphicFrameChg chg="add mod modGraphic">
          <ac:chgData name="Janette Warburton" userId="3e27661f259abf4c" providerId="LiveId" clId="{893BFEAC-D39B-4F07-956C-E49D415499A1}" dt="2023-07-05T15:04:57.877" v="1831" actId="404"/>
          <ac:graphicFrameMkLst>
            <pc:docMk/>
            <pc:sldMk cId="0" sldId="293"/>
            <ac:graphicFrameMk id="3" creationId="{771FF580-EF11-36F2-8B97-41337FB875A1}"/>
          </ac:graphicFrameMkLst>
        </pc:graphicFrameChg>
        <pc:graphicFrameChg chg="del mod">
          <ac:chgData name="Janette Warburton" userId="3e27661f259abf4c" providerId="LiveId" clId="{893BFEAC-D39B-4F07-956C-E49D415499A1}" dt="2023-07-05T15:05:06.510" v="1832" actId="478"/>
          <ac:graphicFrameMkLst>
            <pc:docMk/>
            <pc:sldMk cId="0" sldId="293"/>
            <ac:graphicFrameMk id="414" creationId="{00000000-0000-0000-0000-000000000000}"/>
          </ac:graphicFrameMkLst>
        </pc:graphicFrameChg>
        <pc:graphicFrameChg chg="del modGraphic">
          <ac:chgData name="Janette Warburton" userId="3e27661f259abf4c" providerId="LiveId" clId="{893BFEAC-D39B-4F07-956C-E49D415499A1}" dt="2023-07-05T15:03:26.964" v="1769" actId="478"/>
          <ac:graphicFrameMkLst>
            <pc:docMk/>
            <pc:sldMk cId="0" sldId="293"/>
            <ac:graphicFrameMk id="415" creationId="{00000000-0000-0000-0000-000000000000}"/>
          </ac:graphicFrameMkLst>
        </pc:graphicFrameChg>
        <pc:picChg chg="mod">
          <ac:chgData name="Janette Warburton" userId="3e27661f259abf4c" providerId="LiveId" clId="{893BFEAC-D39B-4F07-956C-E49D415499A1}" dt="2023-07-05T15:06:15.583" v="1895" actId="1038"/>
          <ac:picMkLst>
            <pc:docMk/>
            <pc:sldMk cId="0" sldId="293"/>
            <ac:picMk id="6" creationId="{717223B6-E590-4543-BAC4-D58054E36ADD}"/>
          </ac:picMkLst>
        </pc:picChg>
      </pc:sldChg>
      <pc:sldChg chg="addSp delSp modSp mod">
        <pc:chgData name="Janette Warburton" userId="3e27661f259abf4c" providerId="LiveId" clId="{893BFEAC-D39B-4F07-956C-E49D415499A1}" dt="2023-07-05T15:10:14.465" v="2029" actId="2710"/>
        <pc:sldMkLst>
          <pc:docMk/>
          <pc:sldMk cId="0" sldId="294"/>
        </pc:sldMkLst>
        <pc:graphicFrameChg chg="add mod modGraphic">
          <ac:chgData name="Janette Warburton" userId="3e27661f259abf4c" providerId="LiveId" clId="{893BFEAC-D39B-4F07-956C-E49D415499A1}" dt="2023-07-05T15:09:16.798" v="1970" actId="20577"/>
          <ac:graphicFrameMkLst>
            <pc:docMk/>
            <pc:sldMk cId="0" sldId="294"/>
            <ac:graphicFrameMk id="2" creationId="{5935FB20-0F76-D86A-E24B-3CE147996138}"/>
          </ac:graphicFrameMkLst>
        </pc:graphicFrameChg>
        <pc:graphicFrameChg chg="add mod modGraphic">
          <ac:chgData name="Janette Warburton" userId="3e27661f259abf4c" providerId="LiveId" clId="{893BFEAC-D39B-4F07-956C-E49D415499A1}" dt="2023-07-05T15:10:14.465" v="2029" actId="2710"/>
          <ac:graphicFrameMkLst>
            <pc:docMk/>
            <pc:sldMk cId="0" sldId="294"/>
            <ac:graphicFrameMk id="3" creationId="{FED99AB6-F088-1287-FA0A-17D2EDAFC621}"/>
          </ac:graphicFrameMkLst>
        </pc:graphicFrameChg>
        <pc:graphicFrameChg chg="del mod modGraphic">
          <ac:chgData name="Janette Warburton" userId="3e27661f259abf4c" providerId="LiveId" clId="{893BFEAC-D39B-4F07-956C-E49D415499A1}" dt="2023-07-05T15:09:57.477" v="2012" actId="478"/>
          <ac:graphicFrameMkLst>
            <pc:docMk/>
            <pc:sldMk cId="0" sldId="294"/>
            <ac:graphicFrameMk id="422" creationId="{00000000-0000-0000-0000-000000000000}"/>
          </ac:graphicFrameMkLst>
        </pc:graphicFrameChg>
        <pc:graphicFrameChg chg="del modGraphic">
          <ac:chgData name="Janette Warburton" userId="3e27661f259abf4c" providerId="LiveId" clId="{893BFEAC-D39B-4F07-956C-E49D415499A1}" dt="2023-07-05T15:07:44.644" v="1901" actId="478"/>
          <ac:graphicFrameMkLst>
            <pc:docMk/>
            <pc:sldMk cId="0" sldId="294"/>
            <ac:graphicFrameMk id="423" creationId="{00000000-0000-0000-0000-000000000000}"/>
          </ac:graphicFrameMkLst>
        </pc:graphicFrameChg>
        <pc:picChg chg="mod">
          <ac:chgData name="Janette Warburton" userId="3e27661f259abf4c" providerId="LiveId" clId="{893BFEAC-D39B-4F07-956C-E49D415499A1}" dt="2023-07-05T15:09:23.234" v="1972" actId="14100"/>
          <ac:picMkLst>
            <pc:docMk/>
            <pc:sldMk cId="0" sldId="294"/>
            <ac:picMk id="6" creationId="{A1861989-93AE-D740-AF4C-952B87EE280A}"/>
          </ac:picMkLst>
        </pc:picChg>
      </pc:sldChg>
      <pc:sldChg chg="addSp delSp modSp mod">
        <pc:chgData name="Janette Warburton" userId="3e27661f259abf4c" providerId="LiveId" clId="{893BFEAC-D39B-4F07-956C-E49D415499A1}" dt="2023-07-06T10:30:41.688" v="3354" actId="20577"/>
        <pc:sldMkLst>
          <pc:docMk/>
          <pc:sldMk cId="0" sldId="295"/>
        </pc:sldMkLst>
        <pc:graphicFrameChg chg="add mod modGraphic">
          <ac:chgData name="Janette Warburton" userId="3e27661f259abf4c" providerId="LiveId" clId="{893BFEAC-D39B-4F07-956C-E49D415499A1}" dt="2023-07-06T10:30:41.688" v="3354" actId="20577"/>
          <ac:graphicFrameMkLst>
            <pc:docMk/>
            <pc:sldMk cId="0" sldId="295"/>
            <ac:graphicFrameMk id="2" creationId="{8610974A-4EE3-DCD2-118B-241C2CC91F50}"/>
          </ac:graphicFrameMkLst>
        </pc:graphicFrameChg>
        <pc:graphicFrameChg chg="add mod modGraphic">
          <ac:chgData name="Janette Warburton" userId="3e27661f259abf4c" providerId="LiveId" clId="{893BFEAC-D39B-4F07-956C-E49D415499A1}" dt="2023-07-05T15:11:45.179" v="2139" actId="2710"/>
          <ac:graphicFrameMkLst>
            <pc:docMk/>
            <pc:sldMk cId="0" sldId="295"/>
            <ac:graphicFrameMk id="3" creationId="{26ABCE5A-8072-B91B-7EFC-C95011568960}"/>
          </ac:graphicFrameMkLst>
        </pc:graphicFrameChg>
        <pc:graphicFrameChg chg="del mod">
          <ac:chgData name="Janette Warburton" userId="3e27661f259abf4c" providerId="LiveId" clId="{893BFEAC-D39B-4F07-956C-E49D415499A1}" dt="2023-07-05T15:11:32.801" v="2124" actId="478"/>
          <ac:graphicFrameMkLst>
            <pc:docMk/>
            <pc:sldMk cId="0" sldId="295"/>
            <ac:graphicFrameMk id="430" creationId="{00000000-0000-0000-0000-000000000000}"/>
          </ac:graphicFrameMkLst>
        </pc:graphicFrameChg>
        <pc:graphicFrameChg chg="del modGraphic">
          <ac:chgData name="Janette Warburton" userId="3e27661f259abf4c" providerId="LiveId" clId="{893BFEAC-D39B-4F07-956C-E49D415499A1}" dt="2023-07-05T15:10:34.849" v="2036" actId="478"/>
          <ac:graphicFrameMkLst>
            <pc:docMk/>
            <pc:sldMk cId="0" sldId="295"/>
            <ac:graphicFrameMk id="431" creationId="{00000000-0000-0000-0000-000000000000}"/>
          </ac:graphicFrameMkLst>
        </pc:graphicFrameChg>
        <pc:picChg chg="mod">
          <ac:chgData name="Janette Warburton" userId="3e27661f259abf4c" providerId="LiveId" clId="{893BFEAC-D39B-4F07-956C-E49D415499A1}" dt="2023-07-05T15:11:54.346" v="2149" actId="1038"/>
          <ac:picMkLst>
            <pc:docMk/>
            <pc:sldMk cId="0" sldId="295"/>
            <ac:picMk id="6" creationId="{88742878-E0EF-0A4E-837C-47B06D4F8407}"/>
          </ac:picMkLst>
        </pc:picChg>
      </pc:sldChg>
      <pc:sldChg chg="addSp delSp modSp mod">
        <pc:chgData name="Janette Warburton" userId="3e27661f259abf4c" providerId="LiveId" clId="{893BFEAC-D39B-4F07-956C-E49D415499A1}" dt="2023-07-05T15:39:31.164" v="2572" actId="20577"/>
        <pc:sldMkLst>
          <pc:docMk/>
          <pc:sldMk cId="0" sldId="296"/>
        </pc:sldMkLst>
        <pc:graphicFrameChg chg="add mod modGraphic">
          <ac:chgData name="Janette Warburton" userId="3e27661f259abf4c" providerId="LiveId" clId="{893BFEAC-D39B-4F07-956C-E49D415499A1}" dt="2023-07-05T15:39:31.164" v="2572" actId="20577"/>
          <ac:graphicFrameMkLst>
            <pc:docMk/>
            <pc:sldMk cId="0" sldId="296"/>
            <ac:graphicFrameMk id="2" creationId="{FD32A7B5-668F-F60D-ADB3-9EF5129D4958}"/>
          </ac:graphicFrameMkLst>
        </pc:graphicFrameChg>
        <pc:graphicFrameChg chg="add mod modGraphic">
          <ac:chgData name="Janette Warburton" userId="3e27661f259abf4c" providerId="LiveId" clId="{893BFEAC-D39B-4F07-956C-E49D415499A1}" dt="2023-07-05T15:14:02.711" v="2211" actId="2710"/>
          <ac:graphicFrameMkLst>
            <pc:docMk/>
            <pc:sldMk cId="0" sldId="296"/>
            <ac:graphicFrameMk id="3" creationId="{C1F01427-46F7-A448-FA40-7FFB726FB12E}"/>
          </ac:graphicFrameMkLst>
        </pc:graphicFrameChg>
        <pc:graphicFrameChg chg="del mod">
          <ac:chgData name="Janette Warburton" userId="3e27661f259abf4c" providerId="LiveId" clId="{893BFEAC-D39B-4F07-956C-E49D415499A1}" dt="2023-07-05T15:15:11.570" v="2228" actId="478"/>
          <ac:graphicFrameMkLst>
            <pc:docMk/>
            <pc:sldMk cId="0" sldId="296"/>
            <ac:graphicFrameMk id="438" creationId="{00000000-0000-0000-0000-000000000000}"/>
          </ac:graphicFrameMkLst>
        </pc:graphicFrameChg>
        <pc:graphicFrameChg chg="del mod modGraphic">
          <ac:chgData name="Janette Warburton" userId="3e27661f259abf4c" providerId="LiveId" clId="{893BFEAC-D39B-4F07-956C-E49D415499A1}" dt="2023-07-05T15:12:39.457" v="2163" actId="478"/>
          <ac:graphicFrameMkLst>
            <pc:docMk/>
            <pc:sldMk cId="0" sldId="296"/>
            <ac:graphicFrameMk id="439" creationId="{00000000-0000-0000-0000-000000000000}"/>
          </ac:graphicFrameMkLst>
        </pc:graphicFrameChg>
        <pc:picChg chg="mod">
          <ac:chgData name="Janette Warburton" userId="3e27661f259abf4c" providerId="LiveId" clId="{893BFEAC-D39B-4F07-956C-E49D415499A1}" dt="2023-07-05T15:14:05.012" v="2212" actId="1076"/>
          <ac:picMkLst>
            <pc:docMk/>
            <pc:sldMk cId="0" sldId="296"/>
            <ac:picMk id="6" creationId="{C3747A6F-D603-8444-ABBA-9C422AEE10F4}"/>
          </ac:picMkLst>
        </pc:picChg>
      </pc:sldChg>
      <pc:sldChg chg="addSp delSp modSp mod">
        <pc:chgData name="Janette Warburton" userId="3e27661f259abf4c" providerId="LiveId" clId="{893BFEAC-D39B-4F07-956C-E49D415499A1}" dt="2023-07-05T15:25:04.238" v="2564"/>
        <pc:sldMkLst>
          <pc:docMk/>
          <pc:sldMk cId="0" sldId="297"/>
        </pc:sldMkLst>
        <pc:graphicFrameChg chg="add mod modGraphic">
          <ac:chgData name="Janette Warburton" userId="3e27661f259abf4c" providerId="LiveId" clId="{893BFEAC-D39B-4F07-956C-E49D415499A1}" dt="2023-07-05T15:21:24.579" v="2428" actId="14100"/>
          <ac:graphicFrameMkLst>
            <pc:docMk/>
            <pc:sldMk cId="0" sldId="297"/>
            <ac:graphicFrameMk id="2" creationId="{87530998-08E9-9BAD-D2DB-A57E7B087775}"/>
          </ac:graphicFrameMkLst>
        </pc:graphicFrameChg>
        <pc:graphicFrameChg chg="add mod modGraphic">
          <ac:chgData name="Janette Warburton" userId="3e27661f259abf4c" providerId="LiveId" clId="{893BFEAC-D39B-4F07-956C-E49D415499A1}" dt="2023-07-05T15:25:04.238" v="2564"/>
          <ac:graphicFrameMkLst>
            <pc:docMk/>
            <pc:sldMk cId="0" sldId="297"/>
            <ac:graphicFrameMk id="3" creationId="{2749FB48-077A-816B-648D-BEA888A23110}"/>
          </ac:graphicFrameMkLst>
        </pc:graphicFrameChg>
        <pc:graphicFrameChg chg="del mod">
          <ac:chgData name="Janette Warburton" userId="3e27661f259abf4c" providerId="LiveId" clId="{893BFEAC-D39B-4F07-956C-E49D415499A1}" dt="2023-07-05T15:19:43.276" v="2337" actId="478"/>
          <ac:graphicFrameMkLst>
            <pc:docMk/>
            <pc:sldMk cId="0" sldId="297"/>
            <ac:graphicFrameMk id="446" creationId="{00000000-0000-0000-0000-000000000000}"/>
          </ac:graphicFrameMkLst>
        </pc:graphicFrameChg>
        <pc:graphicFrameChg chg="del modGraphic">
          <ac:chgData name="Janette Warburton" userId="3e27661f259abf4c" providerId="LiveId" clId="{893BFEAC-D39B-4F07-956C-E49D415499A1}" dt="2023-07-05T15:18:55.308" v="2324" actId="478"/>
          <ac:graphicFrameMkLst>
            <pc:docMk/>
            <pc:sldMk cId="0" sldId="297"/>
            <ac:graphicFrameMk id="447" creationId="{00000000-0000-0000-0000-000000000000}"/>
          </ac:graphicFrameMkLst>
        </pc:graphicFrameChg>
        <pc:picChg chg="mod">
          <ac:chgData name="Janette Warburton" userId="3e27661f259abf4c" providerId="LiveId" clId="{893BFEAC-D39B-4F07-956C-E49D415499A1}" dt="2023-07-05T15:20:40.418" v="2413" actId="1076"/>
          <ac:picMkLst>
            <pc:docMk/>
            <pc:sldMk cId="0" sldId="297"/>
            <ac:picMk id="12" creationId="{0B17924E-3EC2-BC46-9B0E-07E913DE31BE}"/>
          </ac:picMkLst>
        </pc:picChg>
        <pc:picChg chg="mod ord">
          <ac:chgData name="Janette Warburton" userId="3e27661f259abf4c" providerId="LiveId" clId="{893BFEAC-D39B-4F07-956C-E49D415499A1}" dt="2023-07-05T15:21:32.816" v="2441" actId="1038"/>
          <ac:picMkLst>
            <pc:docMk/>
            <pc:sldMk cId="0" sldId="297"/>
            <ac:picMk id="13" creationId="{7C38A9BC-96C7-C941-8C1A-3539305A64E7}"/>
          </ac:picMkLst>
        </pc:picChg>
        <pc:picChg chg="mod ord">
          <ac:chgData name="Janette Warburton" userId="3e27661f259abf4c" providerId="LiveId" clId="{893BFEAC-D39B-4F07-956C-E49D415499A1}" dt="2023-07-05T15:21:34.952" v="2446" actId="1037"/>
          <ac:picMkLst>
            <pc:docMk/>
            <pc:sldMk cId="0" sldId="297"/>
            <ac:picMk id="14" creationId="{27AFA639-E2A2-7147-B466-C3CAA9316995}"/>
          </ac:picMkLst>
        </pc:picChg>
        <pc:picChg chg="mod ord">
          <ac:chgData name="Janette Warburton" userId="3e27661f259abf4c" providerId="LiveId" clId="{893BFEAC-D39B-4F07-956C-E49D415499A1}" dt="2023-07-05T15:21:32.816" v="2441" actId="1038"/>
          <ac:picMkLst>
            <pc:docMk/>
            <pc:sldMk cId="0" sldId="297"/>
            <ac:picMk id="15" creationId="{86372DCF-30FD-9142-8461-409A8297A560}"/>
          </ac:picMkLst>
        </pc:picChg>
        <pc:picChg chg="mod ord">
          <ac:chgData name="Janette Warburton" userId="3e27661f259abf4c" providerId="LiveId" clId="{893BFEAC-D39B-4F07-956C-E49D415499A1}" dt="2023-07-05T15:21:34.952" v="2446" actId="1037"/>
          <ac:picMkLst>
            <pc:docMk/>
            <pc:sldMk cId="0" sldId="297"/>
            <ac:picMk id="16" creationId="{922FBB59-9A52-DB42-BBF7-B17C7CF03C68}"/>
          </ac:picMkLst>
        </pc:picChg>
        <pc:picChg chg="del mod">
          <ac:chgData name="Janette Warburton" userId="3e27661f259abf4c" providerId="LiveId" clId="{893BFEAC-D39B-4F07-956C-E49D415499A1}" dt="2023-07-05T15:20:05.389" v="2371" actId="478"/>
          <ac:picMkLst>
            <pc:docMk/>
            <pc:sldMk cId="0" sldId="297"/>
            <ac:picMk id="450" creationId="{00000000-0000-0000-0000-000000000000}"/>
          </ac:picMkLst>
        </pc:picChg>
      </pc:sldChg>
      <pc:sldChg chg="addSp delSp modSp mod">
        <pc:chgData name="Janette Warburton" userId="3e27661f259abf4c" providerId="LiveId" clId="{893BFEAC-D39B-4F07-956C-E49D415499A1}" dt="2023-07-06T10:58:42.858" v="3488" actId="20577"/>
        <pc:sldMkLst>
          <pc:docMk/>
          <pc:sldMk cId="0" sldId="298"/>
        </pc:sldMkLst>
        <pc:graphicFrameChg chg="add mod modGraphic">
          <ac:chgData name="Janette Warburton" userId="3e27661f259abf4c" providerId="LiveId" clId="{893BFEAC-D39B-4F07-956C-E49D415499A1}" dt="2023-07-06T10:58:42.858" v="3488" actId="20577"/>
          <ac:graphicFrameMkLst>
            <pc:docMk/>
            <pc:sldMk cId="0" sldId="298"/>
            <ac:graphicFrameMk id="2" creationId="{F377166B-390B-21FD-FB16-5E2955EF4016}"/>
          </ac:graphicFrameMkLst>
        </pc:graphicFrameChg>
        <pc:graphicFrameChg chg="add mod modGraphic">
          <ac:chgData name="Janette Warburton" userId="3e27661f259abf4c" providerId="LiveId" clId="{893BFEAC-D39B-4F07-956C-E49D415499A1}" dt="2023-07-05T15:24:55.747" v="2562"/>
          <ac:graphicFrameMkLst>
            <pc:docMk/>
            <pc:sldMk cId="0" sldId="298"/>
            <ac:graphicFrameMk id="3" creationId="{6C34C1C7-891C-32BB-7A98-CACFD96FF1A4}"/>
          </ac:graphicFrameMkLst>
        </pc:graphicFrameChg>
        <pc:graphicFrameChg chg="del mod modGraphic">
          <ac:chgData name="Janette Warburton" userId="3e27661f259abf4c" providerId="LiveId" clId="{893BFEAC-D39B-4F07-956C-E49D415499A1}" dt="2023-07-05T15:22:55.724" v="2477" actId="478"/>
          <ac:graphicFrameMkLst>
            <pc:docMk/>
            <pc:sldMk cId="0" sldId="298"/>
            <ac:graphicFrameMk id="459" creationId="{00000000-0000-0000-0000-000000000000}"/>
          </ac:graphicFrameMkLst>
        </pc:graphicFrameChg>
        <pc:graphicFrameChg chg="del modGraphic">
          <ac:chgData name="Janette Warburton" userId="3e27661f259abf4c" providerId="LiveId" clId="{893BFEAC-D39B-4F07-956C-E49D415499A1}" dt="2023-07-05T15:21:54.731" v="2450" actId="478"/>
          <ac:graphicFrameMkLst>
            <pc:docMk/>
            <pc:sldMk cId="0" sldId="298"/>
            <ac:graphicFrameMk id="460" creationId="{00000000-0000-0000-0000-000000000000}"/>
          </ac:graphicFrameMkLst>
        </pc:graphicFrameChg>
        <pc:picChg chg="mod">
          <ac:chgData name="Janette Warburton" userId="3e27661f259abf4c" providerId="LiveId" clId="{893BFEAC-D39B-4F07-956C-E49D415499A1}" dt="2023-07-05T15:23:17.668" v="2510" actId="1076"/>
          <ac:picMkLst>
            <pc:docMk/>
            <pc:sldMk cId="0" sldId="298"/>
            <ac:picMk id="6" creationId="{80DECF2B-5B8B-F64A-B58F-4F53AD7EF434}"/>
          </ac:picMkLst>
        </pc:picChg>
      </pc:sldChg>
      <pc:sldChg chg="addSp delSp modSp mod">
        <pc:chgData name="Janette Warburton" userId="3e27661f259abf4c" providerId="LiveId" clId="{893BFEAC-D39B-4F07-956C-E49D415499A1}" dt="2023-07-06T11:07:39.390" v="3585" actId="20577"/>
        <pc:sldMkLst>
          <pc:docMk/>
          <pc:sldMk cId="0" sldId="299"/>
        </pc:sldMkLst>
        <pc:graphicFrameChg chg="add mod modGraphic">
          <ac:chgData name="Janette Warburton" userId="3e27661f259abf4c" providerId="LiveId" clId="{893BFEAC-D39B-4F07-956C-E49D415499A1}" dt="2023-07-06T11:07:39.390" v="3585" actId="20577"/>
          <ac:graphicFrameMkLst>
            <pc:docMk/>
            <pc:sldMk cId="0" sldId="299"/>
            <ac:graphicFrameMk id="2" creationId="{2166D00A-4282-7130-D3B0-B5B3B9874FBA}"/>
          </ac:graphicFrameMkLst>
        </pc:graphicFrameChg>
        <pc:graphicFrameChg chg="add mod modGraphic">
          <ac:chgData name="Janette Warburton" userId="3e27661f259abf4c" providerId="LiveId" clId="{893BFEAC-D39B-4F07-956C-E49D415499A1}" dt="2023-07-05T15:24:43.840" v="2557" actId="2710"/>
          <ac:graphicFrameMkLst>
            <pc:docMk/>
            <pc:sldMk cId="0" sldId="299"/>
            <ac:graphicFrameMk id="3" creationId="{BD8C7B3F-6B07-3DC7-9404-C57FEE2B280B}"/>
          </ac:graphicFrameMkLst>
        </pc:graphicFrameChg>
        <pc:graphicFrameChg chg="del mod">
          <ac:chgData name="Janette Warburton" userId="3e27661f259abf4c" providerId="LiveId" clId="{893BFEAC-D39B-4F07-956C-E49D415499A1}" dt="2023-07-05T15:25:20.674" v="2565" actId="478"/>
          <ac:graphicFrameMkLst>
            <pc:docMk/>
            <pc:sldMk cId="0" sldId="299"/>
            <ac:graphicFrameMk id="467" creationId="{00000000-0000-0000-0000-000000000000}"/>
          </ac:graphicFrameMkLst>
        </pc:graphicFrameChg>
        <pc:graphicFrameChg chg="del modGraphic">
          <ac:chgData name="Janette Warburton" userId="3e27661f259abf4c" providerId="LiveId" clId="{893BFEAC-D39B-4F07-956C-E49D415499A1}" dt="2023-07-05T15:23:38.991" v="2515" actId="478"/>
          <ac:graphicFrameMkLst>
            <pc:docMk/>
            <pc:sldMk cId="0" sldId="299"/>
            <ac:graphicFrameMk id="468" creationId="{00000000-0000-0000-0000-000000000000}"/>
          </ac:graphicFrameMkLst>
        </pc:graphicFrameChg>
        <pc:picChg chg="mod">
          <ac:chgData name="Janette Warburton" userId="3e27661f259abf4c" providerId="LiveId" clId="{893BFEAC-D39B-4F07-956C-E49D415499A1}" dt="2023-07-05T15:24:52.401" v="2561" actId="1076"/>
          <ac:picMkLst>
            <pc:docMk/>
            <pc:sldMk cId="0" sldId="299"/>
            <ac:picMk id="6" creationId="{EFA9631B-808B-8046-80A1-332B898E7911}"/>
          </ac:picMkLst>
        </pc:picChg>
      </pc:sldChg>
      <pc:sldChg chg="modSp add mod">
        <pc:chgData name="Janette Warburton" userId="3e27661f259abf4c" providerId="LiveId" clId="{893BFEAC-D39B-4F07-956C-E49D415499A1}" dt="2023-07-06T08:49:26.779" v="2605" actId="20577"/>
        <pc:sldMkLst>
          <pc:docMk/>
          <pc:sldMk cId="3433891632" sldId="301"/>
        </pc:sldMkLst>
        <pc:graphicFrameChg chg="mod modGraphic">
          <ac:chgData name="Janette Warburton" userId="3e27661f259abf4c" providerId="LiveId" clId="{893BFEAC-D39B-4F07-956C-E49D415499A1}" dt="2023-07-06T08:49:26.779" v="2605" actId="20577"/>
          <ac:graphicFrameMkLst>
            <pc:docMk/>
            <pc:sldMk cId="3433891632" sldId="301"/>
            <ac:graphicFrameMk id="7" creationId="{C4187A94-3BE0-55C2-6421-C2134334BFF5}"/>
          </ac:graphicFrameMkLst>
        </pc:graphicFrameChg>
      </pc:sldChg>
      <pc:sldChg chg="modSp add del mod">
        <pc:chgData name="Janette Warburton" userId="3e27661f259abf4c" providerId="LiveId" clId="{893BFEAC-D39B-4F07-956C-E49D415499A1}" dt="2023-07-06T09:43:13.348" v="3277" actId="47"/>
        <pc:sldMkLst>
          <pc:docMk/>
          <pc:sldMk cId="1453263158" sldId="302"/>
        </pc:sldMkLst>
        <pc:graphicFrameChg chg="modGraphic">
          <ac:chgData name="Janette Warburton" userId="3e27661f259abf4c" providerId="LiveId" clId="{893BFEAC-D39B-4F07-956C-E49D415499A1}" dt="2023-07-06T08:50:03.936" v="2615" actId="20577"/>
          <ac:graphicFrameMkLst>
            <pc:docMk/>
            <pc:sldMk cId="1453263158" sldId="302"/>
            <ac:graphicFrameMk id="2" creationId="{5B81A6CC-97BC-8DA9-04D1-6432D1F472BC}"/>
          </ac:graphicFrameMkLst>
        </pc:graphicFrameChg>
      </pc:sldChg>
      <pc:sldChg chg="modSp add mod">
        <pc:chgData name="Janette Warburton" userId="3e27661f259abf4c" providerId="LiveId" clId="{893BFEAC-D39B-4F07-956C-E49D415499A1}" dt="2023-07-06T08:50:08.876" v="2618" actId="20577"/>
        <pc:sldMkLst>
          <pc:docMk/>
          <pc:sldMk cId="3458477369" sldId="303"/>
        </pc:sldMkLst>
        <pc:graphicFrameChg chg="mod modGraphic">
          <ac:chgData name="Janette Warburton" userId="3e27661f259abf4c" providerId="LiveId" clId="{893BFEAC-D39B-4F07-956C-E49D415499A1}" dt="2023-07-06T08:50:08.876" v="2618" actId="20577"/>
          <ac:graphicFrameMkLst>
            <pc:docMk/>
            <pc:sldMk cId="3458477369" sldId="303"/>
            <ac:graphicFrameMk id="5" creationId="{E6F0DDDF-812C-454F-3D48-437804DC8AE5}"/>
          </ac:graphicFrameMkLst>
        </pc:graphicFrameChg>
      </pc:sldChg>
      <pc:sldChg chg="modSp add mod">
        <pc:chgData name="Janette Warburton" userId="3e27661f259abf4c" providerId="LiveId" clId="{893BFEAC-D39B-4F07-956C-E49D415499A1}" dt="2023-07-06T08:50:14.112" v="2622" actId="20577"/>
        <pc:sldMkLst>
          <pc:docMk/>
          <pc:sldMk cId="3549359278" sldId="304"/>
        </pc:sldMkLst>
        <pc:graphicFrameChg chg="mod modGraphic">
          <ac:chgData name="Janette Warburton" userId="3e27661f259abf4c" providerId="LiveId" clId="{893BFEAC-D39B-4F07-956C-E49D415499A1}" dt="2023-07-06T08:50:14.112" v="2622" actId="20577"/>
          <ac:graphicFrameMkLst>
            <pc:docMk/>
            <pc:sldMk cId="3549359278" sldId="304"/>
            <ac:graphicFrameMk id="5" creationId="{1B6F01F1-9461-15AC-C8A9-204C352AD342}"/>
          </ac:graphicFrameMkLst>
        </pc:graphicFrameChg>
      </pc:sldChg>
      <pc:sldChg chg="modSp add mod">
        <pc:chgData name="Janette Warburton" userId="3e27661f259abf4c" providerId="LiveId" clId="{893BFEAC-D39B-4F07-956C-E49D415499A1}" dt="2023-07-06T08:50:20.372" v="2627" actId="20577"/>
        <pc:sldMkLst>
          <pc:docMk/>
          <pc:sldMk cId="2462376259" sldId="305"/>
        </pc:sldMkLst>
        <pc:graphicFrameChg chg="mod modGraphic">
          <ac:chgData name="Janette Warburton" userId="3e27661f259abf4c" providerId="LiveId" clId="{893BFEAC-D39B-4F07-956C-E49D415499A1}" dt="2023-07-06T08:50:20.372" v="2627" actId="20577"/>
          <ac:graphicFrameMkLst>
            <pc:docMk/>
            <pc:sldMk cId="2462376259" sldId="305"/>
            <ac:graphicFrameMk id="4" creationId="{D972A283-041F-55CE-B049-C12E4B319A3C}"/>
          </ac:graphicFrameMkLst>
        </pc:graphicFrameChg>
      </pc:sldChg>
      <pc:sldChg chg="modSp add mod">
        <pc:chgData name="Janette Warburton" userId="3e27661f259abf4c" providerId="LiveId" clId="{893BFEAC-D39B-4F07-956C-E49D415499A1}" dt="2023-07-06T08:50:23.890" v="2631" actId="20577"/>
        <pc:sldMkLst>
          <pc:docMk/>
          <pc:sldMk cId="4166975103" sldId="306"/>
        </pc:sldMkLst>
        <pc:graphicFrameChg chg="mod modGraphic">
          <ac:chgData name="Janette Warburton" userId="3e27661f259abf4c" providerId="LiveId" clId="{893BFEAC-D39B-4F07-956C-E49D415499A1}" dt="2023-07-06T08:50:23.890" v="2631" actId="20577"/>
          <ac:graphicFrameMkLst>
            <pc:docMk/>
            <pc:sldMk cId="4166975103" sldId="306"/>
            <ac:graphicFrameMk id="4" creationId="{F519C316-0D60-75CC-609D-D55DF178DDE1}"/>
          </ac:graphicFrameMkLst>
        </pc:graphicFrameChg>
      </pc:sldChg>
      <pc:sldChg chg="modSp add mod">
        <pc:chgData name="Janette Warburton" userId="3e27661f259abf4c" providerId="LiveId" clId="{893BFEAC-D39B-4F07-956C-E49D415499A1}" dt="2023-07-06T08:50:29.105" v="2636" actId="20577"/>
        <pc:sldMkLst>
          <pc:docMk/>
          <pc:sldMk cId="4276538537" sldId="307"/>
        </pc:sldMkLst>
        <pc:graphicFrameChg chg="mod modGraphic">
          <ac:chgData name="Janette Warburton" userId="3e27661f259abf4c" providerId="LiveId" clId="{893BFEAC-D39B-4F07-956C-E49D415499A1}" dt="2023-07-06T08:50:29.105" v="2636" actId="20577"/>
          <ac:graphicFrameMkLst>
            <pc:docMk/>
            <pc:sldMk cId="4276538537" sldId="307"/>
            <ac:graphicFrameMk id="4" creationId="{B5BD4B49-C7E9-EBB7-9136-9C7F53088760}"/>
          </ac:graphicFrameMkLst>
        </pc:graphicFrameChg>
      </pc:sldChg>
      <pc:sldChg chg="modSp add mod">
        <pc:chgData name="Janette Warburton" userId="3e27661f259abf4c" providerId="LiveId" clId="{893BFEAC-D39B-4F07-956C-E49D415499A1}" dt="2023-07-06T08:50:33.128" v="2640" actId="20577"/>
        <pc:sldMkLst>
          <pc:docMk/>
          <pc:sldMk cId="2513508273" sldId="308"/>
        </pc:sldMkLst>
        <pc:graphicFrameChg chg="mod modGraphic">
          <ac:chgData name="Janette Warburton" userId="3e27661f259abf4c" providerId="LiveId" clId="{893BFEAC-D39B-4F07-956C-E49D415499A1}" dt="2023-07-06T08:50:33.128" v="2640" actId="20577"/>
          <ac:graphicFrameMkLst>
            <pc:docMk/>
            <pc:sldMk cId="2513508273" sldId="308"/>
            <ac:graphicFrameMk id="3" creationId="{A22E6CA8-37E6-ACB6-CB82-7916850EF5B4}"/>
          </ac:graphicFrameMkLst>
        </pc:graphicFrameChg>
      </pc:sldChg>
      <pc:sldChg chg="modSp add mod">
        <pc:chgData name="Janette Warburton" userId="3e27661f259abf4c" providerId="LiveId" clId="{893BFEAC-D39B-4F07-956C-E49D415499A1}" dt="2023-07-06T08:50:37.147" v="2644" actId="20577"/>
        <pc:sldMkLst>
          <pc:docMk/>
          <pc:sldMk cId="531546635" sldId="309"/>
        </pc:sldMkLst>
        <pc:graphicFrameChg chg="mod modGraphic">
          <ac:chgData name="Janette Warburton" userId="3e27661f259abf4c" providerId="LiveId" clId="{893BFEAC-D39B-4F07-956C-E49D415499A1}" dt="2023-07-06T08:50:37.147" v="2644" actId="20577"/>
          <ac:graphicFrameMkLst>
            <pc:docMk/>
            <pc:sldMk cId="531546635" sldId="309"/>
            <ac:graphicFrameMk id="3" creationId="{09E0B3A1-34D8-936C-272D-1CBBC0946281}"/>
          </ac:graphicFrameMkLst>
        </pc:graphicFrameChg>
      </pc:sldChg>
      <pc:sldChg chg="modSp add mod">
        <pc:chgData name="Janette Warburton" userId="3e27661f259abf4c" providerId="LiveId" clId="{893BFEAC-D39B-4F07-956C-E49D415499A1}" dt="2023-07-06T08:50:41.436" v="2648" actId="20577"/>
        <pc:sldMkLst>
          <pc:docMk/>
          <pc:sldMk cId="3536459011" sldId="310"/>
        </pc:sldMkLst>
        <pc:graphicFrameChg chg="mod modGraphic">
          <ac:chgData name="Janette Warburton" userId="3e27661f259abf4c" providerId="LiveId" clId="{893BFEAC-D39B-4F07-956C-E49D415499A1}" dt="2023-07-06T08:50:41.436" v="2648" actId="20577"/>
          <ac:graphicFrameMkLst>
            <pc:docMk/>
            <pc:sldMk cId="3536459011" sldId="310"/>
            <ac:graphicFrameMk id="4" creationId="{9F51276A-53CD-8F32-F278-3030126EC790}"/>
          </ac:graphicFrameMkLst>
        </pc:graphicFrameChg>
      </pc:sldChg>
      <pc:sldChg chg="modSp add mod">
        <pc:chgData name="Janette Warburton" userId="3e27661f259abf4c" providerId="LiveId" clId="{893BFEAC-D39B-4F07-956C-E49D415499A1}" dt="2023-07-06T10:04:59.011" v="3288" actId="20577"/>
        <pc:sldMkLst>
          <pc:docMk/>
          <pc:sldMk cId="339802176" sldId="311"/>
        </pc:sldMkLst>
        <pc:graphicFrameChg chg="mod modGraphic">
          <ac:chgData name="Janette Warburton" userId="3e27661f259abf4c" providerId="LiveId" clId="{893BFEAC-D39B-4F07-956C-E49D415499A1}" dt="2023-07-06T08:50:46.506" v="2652" actId="20577"/>
          <ac:graphicFrameMkLst>
            <pc:docMk/>
            <pc:sldMk cId="339802176" sldId="311"/>
            <ac:graphicFrameMk id="3" creationId="{00C9FB7D-528F-4987-2653-EB96E48E97FC}"/>
          </ac:graphicFrameMkLst>
        </pc:graphicFrameChg>
        <pc:graphicFrameChg chg="mod">
          <ac:chgData name="Janette Warburton" userId="3e27661f259abf4c" providerId="LiveId" clId="{893BFEAC-D39B-4F07-956C-E49D415499A1}" dt="2023-07-06T10:04:59.011" v="3288" actId="20577"/>
          <ac:graphicFrameMkLst>
            <pc:docMk/>
            <pc:sldMk cId="339802176" sldId="311"/>
            <ac:graphicFrameMk id="6" creationId="{E332359A-38A5-0EC1-3FCA-45F7F0507A8D}"/>
          </ac:graphicFrameMkLst>
        </pc:graphicFrameChg>
      </pc:sldChg>
      <pc:sldChg chg="modSp add mod">
        <pc:chgData name="Janette Warburton" userId="3e27661f259abf4c" providerId="LiveId" clId="{893BFEAC-D39B-4F07-956C-E49D415499A1}" dt="2023-07-06T08:50:50.300" v="2656" actId="20577"/>
        <pc:sldMkLst>
          <pc:docMk/>
          <pc:sldMk cId="467416303" sldId="312"/>
        </pc:sldMkLst>
        <pc:graphicFrameChg chg="mod modGraphic">
          <ac:chgData name="Janette Warburton" userId="3e27661f259abf4c" providerId="LiveId" clId="{893BFEAC-D39B-4F07-956C-E49D415499A1}" dt="2023-07-06T08:50:50.300" v="2656" actId="20577"/>
          <ac:graphicFrameMkLst>
            <pc:docMk/>
            <pc:sldMk cId="467416303" sldId="312"/>
            <ac:graphicFrameMk id="2" creationId="{3492E5AD-4D43-DAB6-1EC1-E6165B5ADA7D}"/>
          </ac:graphicFrameMkLst>
        </pc:graphicFrameChg>
      </pc:sldChg>
      <pc:sldChg chg="modSp add mod">
        <pc:chgData name="Janette Warburton" userId="3e27661f259abf4c" providerId="LiveId" clId="{893BFEAC-D39B-4F07-956C-E49D415499A1}" dt="2023-07-06T08:50:55.436" v="2660" actId="20577"/>
        <pc:sldMkLst>
          <pc:docMk/>
          <pc:sldMk cId="1841465117" sldId="313"/>
        </pc:sldMkLst>
        <pc:graphicFrameChg chg="modGraphic">
          <ac:chgData name="Janette Warburton" userId="3e27661f259abf4c" providerId="LiveId" clId="{893BFEAC-D39B-4F07-956C-E49D415499A1}" dt="2023-07-06T08:50:55.436" v="2660" actId="20577"/>
          <ac:graphicFrameMkLst>
            <pc:docMk/>
            <pc:sldMk cId="1841465117" sldId="313"/>
            <ac:graphicFrameMk id="407" creationId="{00000000-0000-0000-0000-000000000000}"/>
          </ac:graphicFrameMkLst>
        </pc:graphicFrameChg>
        <pc:picChg chg="mod">
          <ac:chgData name="Janette Warburton" userId="3e27661f259abf4c" providerId="LiveId" clId="{893BFEAC-D39B-4F07-956C-E49D415499A1}" dt="2023-07-06T08:47:12.466" v="2587" actId="1076"/>
          <ac:picMkLst>
            <pc:docMk/>
            <pc:sldMk cId="1841465117" sldId="313"/>
            <ac:picMk id="6" creationId="{F11D7F17-2C9D-784A-8EE4-6DC13F6F8508}"/>
          </ac:picMkLst>
        </pc:picChg>
      </pc:sldChg>
      <pc:sldChg chg="modSp add mod">
        <pc:chgData name="Janette Warburton" userId="3e27661f259abf4c" providerId="LiveId" clId="{893BFEAC-D39B-4F07-956C-E49D415499A1}" dt="2023-07-06T08:50:59.283" v="2664" actId="20577"/>
        <pc:sldMkLst>
          <pc:docMk/>
          <pc:sldMk cId="2271570636" sldId="314"/>
        </pc:sldMkLst>
        <pc:graphicFrameChg chg="mod modGraphic">
          <ac:chgData name="Janette Warburton" userId="3e27661f259abf4c" providerId="LiveId" clId="{893BFEAC-D39B-4F07-956C-E49D415499A1}" dt="2023-07-06T08:50:59.283" v="2664" actId="20577"/>
          <ac:graphicFrameMkLst>
            <pc:docMk/>
            <pc:sldMk cId="2271570636" sldId="314"/>
            <ac:graphicFrameMk id="3" creationId="{771FF580-EF11-36F2-8B97-41337FB875A1}"/>
          </ac:graphicFrameMkLst>
        </pc:graphicFrameChg>
      </pc:sldChg>
      <pc:sldChg chg="modSp add mod">
        <pc:chgData name="Janette Warburton" userId="3e27661f259abf4c" providerId="LiveId" clId="{893BFEAC-D39B-4F07-956C-E49D415499A1}" dt="2023-07-06T08:51:03.966" v="2668" actId="20577"/>
        <pc:sldMkLst>
          <pc:docMk/>
          <pc:sldMk cId="2570563252" sldId="315"/>
        </pc:sldMkLst>
        <pc:graphicFrameChg chg="mod modGraphic">
          <ac:chgData name="Janette Warburton" userId="3e27661f259abf4c" providerId="LiveId" clId="{893BFEAC-D39B-4F07-956C-E49D415499A1}" dt="2023-07-06T08:51:03.966" v="2668" actId="20577"/>
          <ac:graphicFrameMkLst>
            <pc:docMk/>
            <pc:sldMk cId="2570563252" sldId="315"/>
            <ac:graphicFrameMk id="2" creationId="{5935FB20-0F76-D86A-E24B-3CE147996138}"/>
          </ac:graphicFrameMkLst>
        </pc:graphicFrameChg>
      </pc:sldChg>
      <pc:sldChg chg="modSp add mod">
        <pc:chgData name="Janette Warburton" userId="3e27661f259abf4c" providerId="LiveId" clId="{893BFEAC-D39B-4F07-956C-E49D415499A1}" dt="2023-07-06T08:51:08.888" v="2672" actId="20577"/>
        <pc:sldMkLst>
          <pc:docMk/>
          <pc:sldMk cId="3202464568" sldId="316"/>
        </pc:sldMkLst>
        <pc:graphicFrameChg chg="mod modGraphic">
          <ac:chgData name="Janette Warburton" userId="3e27661f259abf4c" providerId="LiveId" clId="{893BFEAC-D39B-4F07-956C-E49D415499A1}" dt="2023-07-06T08:51:08.888" v="2672" actId="20577"/>
          <ac:graphicFrameMkLst>
            <pc:docMk/>
            <pc:sldMk cId="3202464568" sldId="316"/>
            <ac:graphicFrameMk id="2" creationId="{8610974A-4EE3-DCD2-118B-241C2CC91F50}"/>
          </ac:graphicFrameMkLst>
        </pc:graphicFrameChg>
      </pc:sldChg>
      <pc:sldChg chg="modSp add mod">
        <pc:chgData name="Janette Warburton" userId="3e27661f259abf4c" providerId="LiveId" clId="{893BFEAC-D39B-4F07-956C-E49D415499A1}" dt="2023-07-06T08:51:14.691" v="2676" actId="20577"/>
        <pc:sldMkLst>
          <pc:docMk/>
          <pc:sldMk cId="3488878783" sldId="317"/>
        </pc:sldMkLst>
        <pc:graphicFrameChg chg="mod modGraphic">
          <ac:chgData name="Janette Warburton" userId="3e27661f259abf4c" providerId="LiveId" clId="{893BFEAC-D39B-4F07-956C-E49D415499A1}" dt="2023-07-06T08:51:14.691" v="2676" actId="20577"/>
          <ac:graphicFrameMkLst>
            <pc:docMk/>
            <pc:sldMk cId="3488878783" sldId="317"/>
            <ac:graphicFrameMk id="2" creationId="{FD32A7B5-668F-F60D-ADB3-9EF5129D4958}"/>
          </ac:graphicFrameMkLst>
        </pc:graphicFrameChg>
      </pc:sldChg>
      <pc:sldChg chg="modSp add mod">
        <pc:chgData name="Janette Warburton" userId="3e27661f259abf4c" providerId="LiveId" clId="{893BFEAC-D39B-4F07-956C-E49D415499A1}" dt="2023-07-06T08:51:29.271" v="2681" actId="20577"/>
        <pc:sldMkLst>
          <pc:docMk/>
          <pc:sldMk cId="1914665423" sldId="318"/>
        </pc:sldMkLst>
        <pc:graphicFrameChg chg="modGraphic">
          <ac:chgData name="Janette Warburton" userId="3e27661f259abf4c" providerId="LiveId" clId="{893BFEAC-D39B-4F07-956C-E49D415499A1}" dt="2023-07-06T08:51:29.271" v="2681" actId="20577"/>
          <ac:graphicFrameMkLst>
            <pc:docMk/>
            <pc:sldMk cId="1914665423" sldId="318"/>
            <ac:graphicFrameMk id="2" creationId="{87530998-08E9-9BAD-D2DB-A57E7B087775}"/>
          </ac:graphicFrameMkLst>
        </pc:graphicFrameChg>
        <pc:graphicFrameChg chg="mod">
          <ac:chgData name="Janette Warburton" userId="3e27661f259abf4c" providerId="LiveId" clId="{893BFEAC-D39B-4F07-956C-E49D415499A1}" dt="2023-07-06T08:51:16.383" v="2677" actId="20577"/>
          <ac:graphicFrameMkLst>
            <pc:docMk/>
            <pc:sldMk cId="1914665423" sldId="318"/>
            <ac:graphicFrameMk id="3" creationId="{2749FB48-077A-816B-648D-BEA888A23110}"/>
          </ac:graphicFrameMkLst>
        </pc:graphicFrameChg>
      </pc:sldChg>
      <pc:sldChg chg="modSp add mod">
        <pc:chgData name="Janette Warburton" userId="3e27661f259abf4c" providerId="LiveId" clId="{893BFEAC-D39B-4F07-956C-E49D415499A1}" dt="2023-07-06T08:51:33.495" v="2685" actId="20577"/>
        <pc:sldMkLst>
          <pc:docMk/>
          <pc:sldMk cId="3872516200" sldId="319"/>
        </pc:sldMkLst>
        <pc:graphicFrameChg chg="mod modGraphic">
          <ac:chgData name="Janette Warburton" userId="3e27661f259abf4c" providerId="LiveId" clId="{893BFEAC-D39B-4F07-956C-E49D415499A1}" dt="2023-07-06T08:51:33.495" v="2685" actId="20577"/>
          <ac:graphicFrameMkLst>
            <pc:docMk/>
            <pc:sldMk cId="3872516200" sldId="319"/>
            <ac:graphicFrameMk id="2" creationId="{F377166B-390B-21FD-FB16-5E2955EF4016}"/>
          </ac:graphicFrameMkLst>
        </pc:graphicFrameChg>
      </pc:sldChg>
      <pc:sldChg chg="modSp add mod">
        <pc:chgData name="Janette Warburton" userId="3e27661f259abf4c" providerId="LiveId" clId="{893BFEAC-D39B-4F07-956C-E49D415499A1}" dt="2023-07-06T08:51:37.077" v="2689" actId="20577"/>
        <pc:sldMkLst>
          <pc:docMk/>
          <pc:sldMk cId="2234475703" sldId="320"/>
        </pc:sldMkLst>
        <pc:graphicFrameChg chg="mod modGraphic">
          <ac:chgData name="Janette Warburton" userId="3e27661f259abf4c" providerId="LiveId" clId="{893BFEAC-D39B-4F07-956C-E49D415499A1}" dt="2023-07-06T08:51:37.077" v="2689" actId="20577"/>
          <ac:graphicFrameMkLst>
            <pc:docMk/>
            <pc:sldMk cId="2234475703" sldId="320"/>
            <ac:graphicFrameMk id="2" creationId="{2166D00A-4282-7130-D3B0-B5B3B9874FBA}"/>
          </ac:graphicFrameMkLst>
        </pc:graphicFrameChg>
      </pc:sldChg>
      <pc:sldChg chg="modSp add mod">
        <pc:chgData name="Janette Warburton" userId="3e27661f259abf4c" providerId="LiveId" clId="{893BFEAC-D39B-4F07-956C-E49D415499A1}" dt="2023-07-06T09:43:20.126" v="3282" actId="20577"/>
        <pc:sldMkLst>
          <pc:docMk/>
          <pc:sldMk cId="3020634084" sldId="321"/>
        </pc:sldMkLst>
        <pc:graphicFrameChg chg="modGraphic">
          <ac:chgData name="Janette Warburton" userId="3e27661f259abf4c" providerId="LiveId" clId="{893BFEAC-D39B-4F07-956C-E49D415499A1}" dt="2023-07-06T09:43:20.126" v="3282" actId="20577"/>
          <ac:graphicFrameMkLst>
            <pc:docMk/>
            <pc:sldMk cId="3020634084" sldId="321"/>
            <ac:graphicFrameMk id="4" creationId="{A7F86088-1A59-8BFC-868A-96F2FCCF10B0}"/>
          </ac:graphicFrameMkLst>
        </pc:graphicFrameChg>
      </pc:sldChg>
    </pc:docChg>
  </pc:docChgLst>
  <pc:docChgLst>
    <pc:chgData name="Janette Warburton" userId="3e27661f259abf4c" providerId="LiveId" clId="{C4D1D4FC-04A4-4EE9-A3D2-492329332F38}"/>
    <pc:docChg chg="undo custSel modSld">
      <pc:chgData name="Janette Warburton" userId="3e27661f259abf4c" providerId="LiveId" clId="{C4D1D4FC-04A4-4EE9-A3D2-492329332F38}" dt="2023-07-06T12:43:53.644" v="69" actId="1076"/>
      <pc:docMkLst>
        <pc:docMk/>
      </pc:docMkLst>
      <pc:sldChg chg="modSp mod">
        <pc:chgData name="Janette Warburton" userId="3e27661f259abf4c" providerId="LiveId" clId="{C4D1D4FC-04A4-4EE9-A3D2-492329332F38}" dt="2023-07-06T12:42:36.200" v="0" actId="20577"/>
        <pc:sldMkLst>
          <pc:docMk/>
          <pc:sldMk cId="3433891632" sldId="301"/>
        </pc:sldMkLst>
        <pc:spChg chg="mod">
          <ac:chgData name="Janette Warburton" userId="3e27661f259abf4c" providerId="LiveId" clId="{C4D1D4FC-04A4-4EE9-A3D2-492329332F38}" dt="2023-07-06T12:42:36.200" v="0" actId="20577"/>
          <ac:spMkLst>
            <pc:docMk/>
            <pc:sldMk cId="3433891632" sldId="301"/>
            <ac:spMk id="289" creationId="{00000000-0000-0000-0000-000000000000}"/>
          </ac:spMkLst>
        </pc:spChg>
      </pc:sldChg>
      <pc:sldChg chg="modSp mod">
        <pc:chgData name="Janette Warburton" userId="3e27661f259abf4c" providerId="LiveId" clId="{C4D1D4FC-04A4-4EE9-A3D2-492329332F38}" dt="2023-07-06T12:42:37.883" v="2" actId="20577"/>
        <pc:sldMkLst>
          <pc:docMk/>
          <pc:sldMk cId="3458477369" sldId="303"/>
        </pc:sldMkLst>
        <pc:spChg chg="mod">
          <ac:chgData name="Janette Warburton" userId="3e27661f259abf4c" providerId="LiveId" clId="{C4D1D4FC-04A4-4EE9-A3D2-492329332F38}" dt="2023-07-06T12:42:37.883" v="2" actId="20577"/>
          <ac:spMkLst>
            <pc:docMk/>
            <pc:sldMk cId="3458477369" sldId="303"/>
            <ac:spMk id="309" creationId="{00000000-0000-0000-0000-000000000000}"/>
          </ac:spMkLst>
        </pc:spChg>
      </pc:sldChg>
      <pc:sldChg chg="modSp mod">
        <pc:chgData name="Janette Warburton" userId="3e27661f259abf4c" providerId="LiveId" clId="{C4D1D4FC-04A4-4EE9-A3D2-492329332F38}" dt="2023-07-06T12:42:38.628" v="3" actId="20577"/>
        <pc:sldMkLst>
          <pc:docMk/>
          <pc:sldMk cId="3549359278" sldId="304"/>
        </pc:sldMkLst>
        <pc:spChg chg="mod">
          <ac:chgData name="Janette Warburton" userId="3e27661f259abf4c" providerId="LiveId" clId="{C4D1D4FC-04A4-4EE9-A3D2-492329332F38}" dt="2023-07-06T12:42:38.628" v="3" actId="20577"/>
          <ac:spMkLst>
            <pc:docMk/>
            <pc:sldMk cId="3549359278" sldId="304"/>
            <ac:spMk id="317" creationId="{00000000-0000-0000-0000-000000000000}"/>
          </ac:spMkLst>
        </pc:spChg>
      </pc:sldChg>
      <pc:sldChg chg="modSp mod">
        <pc:chgData name="Janette Warburton" userId="3e27661f259abf4c" providerId="LiveId" clId="{C4D1D4FC-04A4-4EE9-A3D2-492329332F38}" dt="2023-07-06T12:42:39.444" v="4" actId="20577"/>
        <pc:sldMkLst>
          <pc:docMk/>
          <pc:sldMk cId="2462376259" sldId="305"/>
        </pc:sldMkLst>
        <pc:spChg chg="mod">
          <ac:chgData name="Janette Warburton" userId="3e27661f259abf4c" providerId="LiveId" clId="{C4D1D4FC-04A4-4EE9-A3D2-492329332F38}" dt="2023-07-06T12:42:39.444" v="4" actId="20577"/>
          <ac:spMkLst>
            <pc:docMk/>
            <pc:sldMk cId="2462376259" sldId="305"/>
            <ac:spMk id="325" creationId="{00000000-0000-0000-0000-000000000000}"/>
          </ac:spMkLst>
        </pc:spChg>
      </pc:sldChg>
      <pc:sldChg chg="modSp mod">
        <pc:chgData name="Janette Warburton" userId="3e27661f259abf4c" providerId="LiveId" clId="{C4D1D4FC-04A4-4EE9-A3D2-492329332F38}" dt="2023-07-06T12:42:40.394" v="5" actId="20577"/>
        <pc:sldMkLst>
          <pc:docMk/>
          <pc:sldMk cId="4166975103" sldId="306"/>
        </pc:sldMkLst>
        <pc:spChg chg="mod">
          <ac:chgData name="Janette Warburton" userId="3e27661f259abf4c" providerId="LiveId" clId="{C4D1D4FC-04A4-4EE9-A3D2-492329332F38}" dt="2023-07-06T12:42:40.394" v="5" actId="20577"/>
          <ac:spMkLst>
            <pc:docMk/>
            <pc:sldMk cId="4166975103" sldId="306"/>
            <ac:spMk id="333" creationId="{00000000-0000-0000-0000-000000000000}"/>
          </ac:spMkLst>
        </pc:spChg>
      </pc:sldChg>
      <pc:sldChg chg="modSp mod">
        <pc:chgData name="Janette Warburton" userId="3e27661f259abf4c" providerId="LiveId" clId="{C4D1D4FC-04A4-4EE9-A3D2-492329332F38}" dt="2023-07-06T12:42:45.486" v="8" actId="20577"/>
        <pc:sldMkLst>
          <pc:docMk/>
          <pc:sldMk cId="4276538537" sldId="307"/>
        </pc:sldMkLst>
        <pc:spChg chg="mod">
          <ac:chgData name="Janette Warburton" userId="3e27661f259abf4c" providerId="LiveId" clId="{C4D1D4FC-04A4-4EE9-A3D2-492329332F38}" dt="2023-07-06T12:42:45.486" v="8" actId="20577"/>
          <ac:spMkLst>
            <pc:docMk/>
            <pc:sldMk cId="4276538537" sldId="307"/>
            <ac:spMk id="341" creationId="{00000000-0000-0000-0000-000000000000}"/>
          </ac:spMkLst>
        </pc:spChg>
      </pc:sldChg>
      <pc:sldChg chg="modSp mod">
        <pc:chgData name="Janette Warburton" userId="3e27661f259abf4c" providerId="LiveId" clId="{C4D1D4FC-04A4-4EE9-A3D2-492329332F38}" dt="2023-07-06T12:42:49.866" v="11" actId="6549"/>
        <pc:sldMkLst>
          <pc:docMk/>
          <pc:sldMk cId="2513508273" sldId="308"/>
        </pc:sldMkLst>
        <pc:spChg chg="mod">
          <ac:chgData name="Janette Warburton" userId="3e27661f259abf4c" providerId="LiveId" clId="{C4D1D4FC-04A4-4EE9-A3D2-492329332F38}" dt="2023-07-06T12:42:49.866" v="11" actId="6549"/>
          <ac:spMkLst>
            <pc:docMk/>
            <pc:sldMk cId="2513508273" sldId="308"/>
            <ac:spMk id="349" creationId="{00000000-0000-0000-0000-000000000000}"/>
          </ac:spMkLst>
        </pc:spChg>
      </pc:sldChg>
      <pc:sldChg chg="modSp mod">
        <pc:chgData name="Janette Warburton" userId="3e27661f259abf4c" providerId="LiveId" clId="{C4D1D4FC-04A4-4EE9-A3D2-492329332F38}" dt="2023-07-06T12:42:51.630" v="12" actId="20577"/>
        <pc:sldMkLst>
          <pc:docMk/>
          <pc:sldMk cId="531546635" sldId="309"/>
        </pc:sldMkLst>
        <pc:spChg chg="mod">
          <ac:chgData name="Janette Warburton" userId="3e27661f259abf4c" providerId="LiveId" clId="{C4D1D4FC-04A4-4EE9-A3D2-492329332F38}" dt="2023-07-06T12:42:51.630" v="12" actId="20577"/>
          <ac:spMkLst>
            <pc:docMk/>
            <pc:sldMk cId="531546635" sldId="309"/>
            <ac:spMk id="357" creationId="{00000000-0000-0000-0000-000000000000}"/>
          </ac:spMkLst>
        </pc:spChg>
      </pc:sldChg>
      <pc:sldChg chg="modSp mod">
        <pc:chgData name="Janette Warburton" userId="3e27661f259abf4c" providerId="LiveId" clId="{C4D1D4FC-04A4-4EE9-A3D2-492329332F38}" dt="2023-07-06T12:42:52.644" v="13" actId="20577"/>
        <pc:sldMkLst>
          <pc:docMk/>
          <pc:sldMk cId="3536459011" sldId="310"/>
        </pc:sldMkLst>
        <pc:spChg chg="mod">
          <ac:chgData name="Janette Warburton" userId="3e27661f259abf4c" providerId="LiveId" clId="{C4D1D4FC-04A4-4EE9-A3D2-492329332F38}" dt="2023-07-06T12:42:52.644" v="13" actId="20577"/>
          <ac:spMkLst>
            <pc:docMk/>
            <pc:sldMk cId="3536459011" sldId="310"/>
            <ac:spMk id="369" creationId="{00000000-0000-0000-0000-000000000000}"/>
          </ac:spMkLst>
        </pc:spChg>
      </pc:sldChg>
      <pc:sldChg chg="modSp mod">
        <pc:chgData name="Janette Warburton" userId="3e27661f259abf4c" providerId="LiveId" clId="{C4D1D4FC-04A4-4EE9-A3D2-492329332F38}" dt="2023-07-06T12:42:53.500" v="14" actId="20577"/>
        <pc:sldMkLst>
          <pc:docMk/>
          <pc:sldMk cId="339802176" sldId="311"/>
        </pc:sldMkLst>
        <pc:spChg chg="mod">
          <ac:chgData name="Janette Warburton" userId="3e27661f259abf4c" providerId="LiveId" clId="{C4D1D4FC-04A4-4EE9-A3D2-492329332F38}" dt="2023-07-06T12:42:53.500" v="14" actId="20577"/>
          <ac:spMkLst>
            <pc:docMk/>
            <pc:sldMk cId="339802176" sldId="311"/>
            <ac:spMk id="382" creationId="{00000000-0000-0000-0000-000000000000}"/>
          </ac:spMkLst>
        </pc:spChg>
      </pc:sldChg>
      <pc:sldChg chg="modSp mod">
        <pc:chgData name="Janette Warburton" userId="3e27661f259abf4c" providerId="LiveId" clId="{C4D1D4FC-04A4-4EE9-A3D2-492329332F38}" dt="2023-07-06T12:42:54.401" v="15" actId="20577"/>
        <pc:sldMkLst>
          <pc:docMk/>
          <pc:sldMk cId="467416303" sldId="312"/>
        </pc:sldMkLst>
        <pc:spChg chg="mod">
          <ac:chgData name="Janette Warburton" userId="3e27661f259abf4c" providerId="LiveId" clId="{C4D1D4FC-04A4-4EE9-A3D2-492329332F38}" dt="2023-07-06T12:42:54.401" v="15" actId="20577"/>
          <ac:spMkLst>
            <pc:docMk/>
            <pc:sldMk cId="467416303" sldId="312"/>
            <ac:spMk id="396" creationId="{00000000-0000-0000-0000-000000000000}"/>
          </ac:spMkLst>
        </pc:spChg>
      </pc:sldChg>
      <pc:sldChg chg="modSp mod">
        <pc:chgData name="Janette Warburton" userId="3e27661f259abf4c" providerId="LiveId" clId="{C4D1D4FC-04A4-4EE9-A3D2-492329332F38}" dt="2023-07-06T12:42:55.374" v="16" actId="20577"/>
        <pc:sldMkLst>
          <pc:docMk/>
          <pc:sldMk cId="1841465117" sldId="313"/>
        </pc:sldMkLst>
        <pc:spChg chg="mod">
          <ac:chgData name="Janette Warburton" userId="3e27661f259abf4c" providerId="LiveId" clId="{C4D1D4FC-04A4-4EE9-A3D2-492329332F38}" dt="2023-07-06T12:42:55.374" v="16" actId="20577"/>
          <ac:spMkLst>
            <pc:docMk/>
            <pc:sldMk cId="1841465117" sldId="313"/>
            <ac:spMk id="405" creationId="{00000000-0000-0000-0000-000000000000}"/>
          </ac:spMkLst>
        </pc:spChg>
      </pc:sldChg>
      <pc:sldChg chg="modSp mod">
        <pc:chgData name="Janette Warburton" userId="3e27661f259abf4c" providerId="LiveId" clId="{C4D1D4FC-04A4-4EE9-A3D2-492329332F38}" dt="2023-07-06T12:42:56.181" v="17" actId="20577"/>
        <pc:sldMkLst>
          <pc:docMk/>
          <pc:sldMk cId="2271570636" sldId="314"/>
        </pc:sldMkLst>
        <pc:spChg chg="mod">
          <ac:chgData name="Janette Warburton" userId="3e27661f259abf4c" providerId="LiveId" clId="{C4D1D4FC-04A4-4EE9-A3D2-492329332F38}" dt="2023-07-06T12:42:56.181" v="17" actId="20577"/>
          <ac:spMkLst>
            <pc:docMk/>
            <pc:sldMk cId="2271570636" sldId="314"/>
            <ac:spMk id="413" creationId="{00000000-0000-0000-0000-000000000000}"/>
          </ac:spMkLst>
        </pc:spChg>
      </pc:sldChg>
      <pc:sldChg chg="modSp mod">
        <pc:chgData name="Janette Warburton" userId="3e27661f259abf4c" providerId="LiveId" clId="{C4D1D4FC-04A4-4EE9-A3D2-492329332F38}" dt="2023-07-06T12:42:57.076" v="18" actId="20577"/>
        <pc:sldMkLst>
          <pc:docMk/>
          <pc:sldMk cId="2570563252" sldId="315"/>
        </pc:sldMkLst>
        <pc:spChg chg="mod">
          <ac:chgData name="Janette Warburton" userId="3e27661f259abf4c" providerId="LiveId" clId="{C4D1D4FC-04A4-4EE9-A3D2-492329332F38}" dt="2023-07-06T12:42:57.076" v="18" actId="20577"/>
          <ac:spMkLst>
            <pc:docMk/>
            <pc:sldMk cId="2570563252" sldId="315"/>
            <ac:spMk id="421" creationId="{00000000-0000-0000-0000-000000000000}"/>
          </ac:spMkLst>
        </pc:spChg>
      </pc:sldChg>
      <pc:sldChg chg="modSp mod">
        <pc:chgData name="Janette Warburton" userId="3e27661f259abf4c" providerId="LiveId" clId="{C4D1D4FC-04A4-4EE9-A3D2-492329332F38}" dt="2023-07-06T12:42:57.955" v="19" actId="20577"/>
        <pc:sldMkLst>
          <pc:docMk/>
          <pc:sldMk cId="3202464568" sldId="316"/>
        </pc:sldMkLst>
        <pc:spChg chg="mod">
          <ac:chgData name="Janette Warburton" userId="3e27661f259abf4c" providerId="LiveId" clId="{C4D1D4FC-04A4-4EE9-A3D2-492329332F38}" dt="2023-07-06T12:42:57.955" v="19" actId="20577"/>
          <ac:spMkLst>
            <pc:docMk/>
            <pc:sldMk cId="3202464568" sldId="316"/>
            <ac:spMk id="429" creationId="{00000000-0000-0000-0000-000000000000}"/>
          </ac:spMkLst>
        </pc:spChg>
      </pc:sldChg>
      <pc:sldChg chg="modSp mod">
        <pc:chgData name="Janette Warburton" userId="3e27661f259abf4c" providerId="LiveId" clId="{C4D1D4FC-04A4-4EE9-A3D2-492329332F38}" dt="2023-07-06T12:42:58.822" v="20" actId="20577"/>
        <pc:sldMkLst>
          <pc:docMk/>
          <pc:sldMk cId="3488878783" sldId="317"/>
        </pc:sldMkLst>
        <pc:spChg chg="mod">
          <ac:chgData name="Janette Warburton" userId="3e27661f259abf4c" providerId="LiveId" clId="{C4D1D4FC-04A4-4EE9-A3D2-492329332F38}" dt="2023-07-06T12:42:58.822" v="20" actId="20577"/>
          <ac:spMkLst>
            <pc:docMk/>
            <pc:sldMk cId="3488878783" sldId="317"/>
            <ac:spMk id="437" creationId="{00000000-0000-0000-0000-000000000000}"/>
          </ac:spMkLst>
        </pc:spChg>
      </pc:sldChg>
      <pc:sldChg chg="modSp mod">
        <pc:chgData name="Janette Warburton" userId="3e27661f259abf4c" providerId="LiveId" clId="{C4D1D4FC-04A4-4EE9-A3D2-492329332F38}" dt="2023-07-06T12:43:11.870" v="24" actId="14100"/>
        <pc:sldMkLst>
          <pc:docMk/>
          <pc:sldMk cId="1914665423" sldId="318"/>
        </pc:sldMkLst>
        <pc:spChg chg="mod">
          <ac:chgData name="Janette Warburton" userId="3e27661f259abf4c" providerId="LiveId" clId="{C4D1D4FC-04A4-4EE9-A3D2-492329332F38}" dt="2023-07-06T12:42:59.695" v="21" actId="20577"/>
          <ac:spMkLst>
            <pc:docMk/>
            <pc:sldMk cId="1914665423" sldId="318"/>
            <ac:spMk id="445" creationId="{00000000-0000-0000-0000-000000000000}"/>
          </ac:spMkLst>
        </pc:spChg>
        <pc:picChg chg="mod">
          <ac:chgData name="Janette Warburton" userId="3e27661f259abf4c" providerId="LiveId" clId="{C4D1D4FC-04A4-4EE9-A3D2-492329332F38}" dt="2023-07-06T12:43:11.870" v="24" actId="14100"/>
          <ac:picMkLst>
            <pc:docMk/>
            <pc:sldMk cId="1914665423" sldId="318"/>
            <ac:picMk id="13" creationId="{7C38A9BC-96C7-C941-8C1A-3539305A64E7}"/>
          </ac:picMkLst>
        </pc:picChg>
        <pc:picChg chg="mod">
          <ac:chgData name="Janette Warburton" userId="3e27661f259abf4c" providerId="LiveId" clId="{C4D1D4FC-04A4-4EE9-A3D2-492329332F38}" dt="2023-07-06T12:43:11.870" v="24" actId="14100"/>
          <ac:picMkLst>
            <pc:docMk/>
            <pc:sldMk cId="1914665423" sldId="318"/>
            <ac:picMk id="14" creationId="{27AFA639-E2A2-7147-B466-C3CAA9316995}"/>
          </ac:picMkLst>
        </pc:picChg>
        <pc:picChg chg="mod">
          <ac:chgData name="Janette Warburton" userId="3e27661f259abf4c" providerId="LiveId" clId="{C4D1D4FC-04A4-4EE9-A3D2-492329332F38}" dt="2023-07-06T12:43:11.870" v="24" actId="14100"/>
          <ac:picMkLst>
            <pc:docMk/>
            <pc:sldMk cId="1914665423" sldId="318"/>
            <ac:picMk id="15" creationId="{86372DCF-30FD-9142-8461-409A8297A560}"/>
          </ac:picMkLst>
        </pc:picChg>
        <pc:picChg chg="mod">
          <ac:chgData name="Janette Warburton" userId="3e27661f259abf4c" providerId="LiveId" clId="{C4D1D4FC-04A4-4EE9-A3D2-492329332F38}" dt="2023-07-06T12:43:11.870" v="24" actId="14100"/>
          <ac:picMkLst>
            <pc:docMk/>
            <pc:sldMk cId="1914665423" sldId="318"/>
            <ac:picMk id="16" creationId="{922FBB59-9A52-DB42-BBF7-B17C7CF03C68}"/>
          </ac:picMkLst>
        </pc:picChg>
      </pc:sldChg>
      <pc:sldChg chg="modSp mod">
        <pc:chgData name="Janette Warburton" userId="3e27661f259abf4c" providerId="LiveId" clId="{C4D1D4FC-04A4-4EE9-A3D2-492329332F38}" dt="2023-07-06T12:43:00.603" v="22" actId="20577"/>
        <pc:sldMkLst>
          <pc:docMk/>
          <pc:sldMk cId="3872516200" sldId="319"/>
        </pc:sldMkLst>
        <pc:spChg chg="mod">
          <ac:chgData name="Janette Warburton" userId="3e27661f259abf4c" providerId="LiveId" clId="{C4D1D4FC-04A4-4EE9-A3D2-492329332F38}" dt="2023-07-06T12:43:00.603" v="22" actId="20577"/>
          <ac:spMkLst>
            <pc:docMk/>
            <pc:sldMk cId="3872516200" sldId="319"/>
            <ac:spMk id="458" creationId="{00000000-0000-0000-0000-000000000000}"/>
          </ac:spMkLst>
        </pc:spChg>
      </pc:sldChg>
      <pc:sldChg chg="modSp mod">
        <pc:chgData name="Janette Warburton" userId="3e27661f259abf4c" providerId="LiveId" clId="{C4D1D4FC-04A4-4EE9-A3D2-492329332F38}" dt="2023-07-06T12:43:01.340" v="23" actId="20577"/>
        <pc:sldMkLst>
          <pc:docMk/>
          <pc:sldMk cId="2234475703" sldId="320"/>
        </pc:sldMkLst>
        <pc:spChg chg="mod">
          <ac:chgData name="Janette Warburton" userId="3e27661f259abf4c" providerId="LiveId" clId="{C4D1D4FC-04A4-4EE9-A3D2-492329332F38}" dt="2023-07-06T12:43:01.340" v="23" actId="20577"/>
          <ac:spMkLst>
            <pc:docMk/>
            <pc:sldMk cId="2234475703" sldId="320"/>
            <ac:spMk id="466" creationId="{00000000-0000-0000-0000-000000000000}"/>
          </ac:spMkLst>
        </pc:spChg>
      </pc:sldChg>
      <pc:sldChg chg="modSp mod">
        <pc:chgData name="Janette Warburton" userId="3e27661f259abf4c" providerId="LiveId" clId="{C4D1D4FC-04A4-4EE9-A3D2-492329332F38}" dt="2023-07-06T12:43:53.644" v="69" actId="1076"/>
        <pc:sldMkLst>
          <pc:docMk/>
          <pc:sldMk cId="3020634084" sldId="321"/>
        </pc:sldMkLst>
        <pc:spChg chg="mod">
          <ac:chgData name="Janette Warburton" userId="3e27661f259abf4c" providerId="LiveId" clId="{C4D1D4FC-04A4-4EE9-A3D2-492329332F38}" dt="2023-07-06T12:42:37.076" v="1" actId="20577"/>
          <ac:spMkLst>
            <pc:docMk/>
            <pc:sldMk cId="3020634084" sldId="321"/>
            <ac:spMk id="297" creationId="{00000000-0000-0000-0000-000000000000}"/>
          </ac:spMkLst>
        </pc:spChg>
        <pc:graphicFrameChg chg="mod modGraphic">
          <ac:chgData name="Janette Warburton" userId="3e27661f259abf4c" providerId="LiveId" clId="{C4D1D4FC-04A4-4EE9-A3D2-492329332F38}" dt="2023-07-06T12:43:45.766" v="37" actId="14100"/>
          <ac:graphicFrameMkLst>
            <pc:docMk/>
            <pc:sldMk cId="3020634084" sldId="321"/>
            <ac:graphicFrameMk id="4" creationId="{A7F86088-1A59-8BFC-868A-96F2FCCF10B0}"/>
          </ac:graphicFrameMkLst>
        </pc:graphicFrameChg>
        <pc:picChg chg="mod">
          <ac:chgData name="Janette Warburton" userId="3e27661f259abf4c" providerId="LiveId" clId="{C4D1D4FC-04A4-4EE9-A3D2-492329332F38}" dt="2023-07-06T12:43:53.644" v="69" actId="1076"/>
          <ac:picMkLst>
            <pc:docMk/>
            <pc:sldMk cId="3020634084" sldId="321"/>
            <ac:picMk id="11" creationId="{6484A95D-6479-614E-9950-F9DB64E81687}"/>
          </ac:picMkLst>
        </pc:picChg>
        <pc:picChg chg="mod">
          <ac:chgData name="Janette Warburton" userId="3e27661f259abf4c" providerId="LiveId" clId="{C4D1D4FC-04A4-4EE9-A3D2-492329332F38}" dt="2023-07-06T12:43:40.718" v="33" actId="1035"/>
          <ac:picMkLst>
            <pc:docMk/>
            <pc:sldMk cId="3020634084" sldId="321"/>
            <ac:picMk id="12" creationId="{9BCAC13D-7433-D64F-B5EB-E9A8302BC1E8}"/>
          </ac:picMkLst>
        </pc:picChg>
        <pc:picChg chg="mod">
          <ac:chgData name="Janette Warburton" userId="3e27661f259abf4c" providerId="LiveId" clId="{C4D1D4FC-04A4-4EE9-A3D2-492329332F38}" dt="2023-07-06T12:43:50.802" v="68" actId="1036"/>
          <ac:picMkLst>
            <pc:docMk/>
            <pc:sldMk cId="3020634084" sldId="321"/>
            <ac:picMk id="13" creationId="{E4A66751-65A2-6C45-B851-C151CACD4E81}"/>
          </ac:picMkLst>
        </pc:picChg>
        <pc:picChg chg="mod">
          <ac:chgData name="Janette Warburton" userId="3e27661f259abf4c" providerId="LiveId" clId="{C4D1D4FC-04A4-4EE9-A3D2-492329332F38}" dt="2023-07-06T12:43:50.802" v="68" actId="1036"/>
          <ac:picMkLst>
            <pc:docMk/>
            <pc:sldMk cId="3020634084" sldId="321"/>
            <ac:picMk id="14" creationId="{8156277B-6384-0B4A-828F-4867F7BC42D4}"/>
          </ac:picMkLst>
        </pc:picChg>
        <pc:picChg chg="mod">
          <ac:chgData name="Janette Warburton" userId="3e27661f259abf4c" providerId="LiveId" clId="{C4D1D4FC-04A4-4EE9-A3D2-492329332F38}" dt="2023-07-06T12:43:40.718" v="33" actId="1035"/>
          <ac:picMkLst>
            <pc:docMk/>
            <pc:sldMk cId="3020634084" sldId="321"/>
            <ac:picMk id="15" creationId="{D9624DDF-DC12-EA4F-BE0A-2BD65D369BC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4166a3ab5e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9" name="Google Shape;339;g24166a3ab5e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36698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24166a3ab5e_0_2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g24166a3ab5e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02621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24166a3ab5e_0_2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5" name="Google Shape;355;g24166a3ab5e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03136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24166a3ab5e_0_2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7" name="Google Shape;367;g24166a3ab5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86253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24166a3ab5e_0_2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0" name="Google Shape;380;g24166a3ab5e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40700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24166a3ab5e_0_2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4" name="Google Shape;394;g24166a3ab5e_0_2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93075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24166a3ab5e_0_2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3" name="Google Shape;403;g24166a3ab5e_0_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17444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24166a3ab5e_0_2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1" name="Google Shape;411;g24166a3ab5e_0_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16357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24166a3ab5e_0_2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9" name="Google Shape;419;g24166a3ab5e_0_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54666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24166a3ab5e_0_2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7" name="Google Shape;427;g24166a3ab5e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05783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24166a3ab5e_0_2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5" name="Google Shape;435;g24166a3ab5e_0_2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542870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24166a3ab5e_0_3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3" name="Google Shape;443;g24166a3ab5e_0_3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49220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24166a3ab5e_0_3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6" name="Google Shape;456;g24166a3ab5e_0_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82113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24166a3ab5e_0_3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4" name="Google Shape;464;g24166a3ab5e_0_3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49874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3" name="Google Shape;283;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4166a3ab5e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7" name="Google Shape;287;g24166a3ab5e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4166a3ab5e_0_1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5" name="Google Shape;295;g24166a3ab5e_0_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4166a3ab5e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7" name="Google Shape;307;g24166a3ab5e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4166a3ab5e_0_1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5" name="Google Shape;315;g24166a3ab5e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4166a3ab5e_0_1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3" name="Google Shape;323;g24166a3ab5e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4166a3ab5e_0_2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1" name="Google Shape;331;g24166a3ab5e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24166a3ab5e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9" name="Google Shape;339;g24166a3ab5e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24166a3ab5e_0_2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g24166a3ab5e_0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24166a3ab5e_0_2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5" name="Google Shape;355;g24166a3ab5e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24166a3ab5e_0_2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7" name="Google Shape;367;g24166a3ab5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24166a3ab5e_0_2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0" name="Google Shape;380;g24166a3ab5e_0_2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24166a3ab5e_0_2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4" name="Google Shape;394;g24166a3ab5e_0_2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24166a3ab5e_0_26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3" name="Google Shape;403;g24166a3ab5e_0_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24166a3ab5e_0_2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1" name="Google Shape;411;g24166a3ab5e_0_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24166a3ab5e_0_2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9" name="Google Shape;419;g24166a3ab5e_0_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4166a3ab5e_0_1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7" name="Google Shape;287;g24166a3ab5e_0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232573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24166a3ab5e_0_2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7" name="Google Shape;427;g24166a3ab5e_0_2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24166a3ab5e_0_2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5" name="Google Shape;435;g24166a3ab5e_0_2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24166a3ab5e_0_3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3" name="Google Shape;443;g24166a3ab5e_0_3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24166a3ab5e_0_3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6" name="Google Shape;456;g24166a3ab5e_0_3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24166a3ab5e_0_3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4" name="Google Shape;464;g24166a3ab5e_0_3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2" name="Google Shape;472;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24166a3ab5e_0_1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5" name="Google Shape;295;g24166a3ab5e_0_1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7580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4166a3ab5e_0_18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7" name="Google Shape;307;g24166a3ab5e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23396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4166a3ab5e_0_1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5" name="Google Shape;315;g24166a3ab5e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3400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4166a3ab5e_0_1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3" name="Google Shape;323;g24166a3ab5e_0_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62044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4166a3ab5e_0_2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1" name="Google Shape;331;g24166a3ab5e_0_2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17881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0"/>
            <a:ext cx="5061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Transformations</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41892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 </a:t>
            </a:r>
            <a:r>
              <a:rPr lang="en-GB" sz="1000" b="0" i="0" u="none" strike="noStrike" cap="none">
                <a:solidFill>
                  <a:srgbClr val="2779F5"/>
                </a:solidFill>
                <a:latin typeface="Nunito Sans"/>
                <a:ea typeface="Nunito Sans"/>
                <a:cs typeface="Nunito Sans"/>
                <a:sym typeface="Nunito Sans"/>
              </a:rPr>
              <a:t>| Diagnostic Questions | </a:t>
            </a:r>
            <a:r>
              <a:rPr lang="en-GB" sz="1000">
                <a:solidFill>
                  <a:srgbClr val="2779F5"/>
                </a:solidFill>
                <a:latin typeface="Nunito Sans"/>
                <a:ea typeface="Nunito Sans"/>
                <a:cs typeface="Nunito Sans"/>
                <a:sym typeface="Nunito Sans"/>
              </a:rPr>
              <a:t>Transformations</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43503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a:t>
            </a:r>
            <a:r>
              <a:rPr lang="en-GB" sz="1000" b="0" i="0" u="none" strike="noStrike" cap="none">
                <a:solidFill>
                  <a:srgbClr val="2779F5"/>
                </a:solidFill>
                <a:latin typeface="Nunito Sans"/>
                <a:ea typeface="Nunito Sans"/>
                <a:cs typeface="Nunito Sans"/>
                <a:sym typeface="Nunito Sans"/>
              </a:rPr>
              <a:t> | Diagnostic Questions | </a:t>
            </a:r>
            <a:r>
              <a:rPr lang="en-GB" sz="1000">
                <a:solidFill>
                  <a:srgbClr val="2779F5"/>
                </a:solidFill>
                <a:latin typeface="Nunito Sans"/>
                <a:ea typeface="Nunito Sans"/>
                <a:cs typeface="Nunito Sans"/>
                <a:sym typeface="Nunito Sans"/>
              </a:rPr>
              <a:t>Transformations</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9" y="2290450"/>
            <a:ext cx="50061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Transformations</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48.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7.tiff"/></Relationships>
</file>

<file path=ppt/slides/_rels/slide17.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59.png"/><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62.pn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8" Type="http://schemas.openxmlformats.org/officeDocument/2006/relationships/image" Target="../media/image36.tiff"/><Relationship Id="rId3" Type="http://schemas.openxmlformats.org/officeDocument/2006/relationships/image" Target="../media/image32.tiff"/><Relationship Id="rId7" Type="http://schemas.openxmlformats.org/officeDocument/2006/relationships/image" Target="../media/image35.tiff"/><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34.tiff"/><Relationship Id="rId5" Type="http://schemas.openxmlformats.org/officeDocument/2006/relationships/image" Target="../media/image33.tiff"/><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image" Target="../media/image63.png"/></Relationships>
</file>

<file path=ppt/slides/_rels/slide23.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74.png"/><Relationship Id="rId4" Type="http://schemas.openxmlformats.org/officeDocument/2006/relationships/image" Target="../media/image6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2.tiff"/><Relationship Id="rId7" Type="http://schemas.openxmlformats.org/officeDocument/2006/relationships/image" Target="../media/image16.tiff"/><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2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0.png"/></Relationships>
</file>

<file path=ppt/slides/_rels/slide2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66.png"/></Relationships>
</file>

<file path=ppt/slides/_rels/slide31.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42.png"/><Relationship Id="rId4" Type="http://schemas.openxmlformats.org/officeDocument/2006/relationships/image" Target="../media/image410.png"/></Relationships>
</file>

<file path=ppt/slides/_rels/slide3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67.png"/></Relationships>
</file>

<file path=ppt/slides/_rels/slide3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6.xml"/><Relationship Id="rId1" Type="http://schemas.openxmlformats.org/officeDocument/2006/relationships/slideLayout" Target="../slideLayouts/slideLayout3.xml"/><Relationship Id="rId5" Type="http://schemas.openxmlformats.org/officeDocument/2006/relationships/image" Target="../media/image48.png"/><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27.tiff"/></Relationships>
</file>

<file path=ppt/slides/_rels/slide3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8.xml"/><Relationship Id="rId1" Type="http://schemas.openxmlformats.org/officeDocument/2006/relationships/slideLayout" Target="../slideLayouts/slideLayout3.xml"/><Relationship Id="rId5" Type="http://schemas.openxmlformats.org/officeDocument/2006/relationships/image" Target="../media/image530.png"/><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image" Target="../media/image550.png"/></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59.png"/><Relationship Id="rId4" Type="http://schemas.openxmlformats.org/officeDocument/2006/relationships/image" Target="../media/image68.png"/></Relationships>
</file>

<file path=ppt/slides/_rels/slide41.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62.png"/><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8" Type="http://schemas.openxmlformats.org/officeDocument/2006/relationships/image" Target="../media/image36.tiff"/><Relationship Id="rId3" Type="http://schemas.openxmlformats.org/officeDocument/2006/relationships/image" Target="../media/image32.tiff"/><Relationship Id="rId7" Type="http://schemas.openxmlformats.org/officeDocument/2006/relationships/image" Target="../media/image35.tiff"/><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34.tiff"/><Relationship Id="rId5" Type="http://schemas.openxmlformats.org/officeDocument/2006/relationships/image" Target="../media/image33.tiff"/><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image" Target="../media/image69.png"/></Relationships>
</file>

<file path=ppt/slides/_rels/slide44.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74.png"/><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2.tiff"/><Relationship Id="rId7" Type="http://schemas.openxmlformats.org/officeDocument/2006/relationships/image" Target="../media/image16.tiff"/><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4166a3ab5e_0_21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4DADB46C-6142-2E49-A4FB-BD0A08E59AAA}"/>
              </a:ext>
            </a:extLst>
          </p:cNvPr>
          <p:cNvPicPr>
            <a:picLocks noChangeAspect="1"/>
          </p:cNvPicPr>
          <p:nvPr/>
        </p:nvPicPr>
        <p:blipFill>
          <a:blip r:embed="rId3"/>
          <a:stretch>
            <a:fillRect/>
          </a:stretch>
        </p:blipFill>
        <p:spPr>
          <a:xfrm>
            <a:off x="616496" y="2264615"/>
            <a:ext cx="3539993" cy="2361725"/>
          </a:xfrm>
          <a:prstGeom prst="rect">
            <a:avLst/>
          </a:prstGeom>
        </p:spPr>
      </p:pic>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B5BD4B49-C7E9-EBB7-9136-9C7F53088760}"/>
                  </a:ext>
                </a:extLst>
              </p:cNvPr>
              <p:cNvGraphicFramePr/>
              <p:nvPr>
                <p:extLst>
                  <p:ext uri="{D42A27DB-BD31-4B8C-83A1-F6EECF244321}">
                    <p14:modId xmlns:p14="http://schemas.microsoft.com/office/powerpoint/2010/main" val="10286959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(5, 2)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 0)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(4, 2)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(4, 4)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B5BD4B49-C7E9-EBB7-9136-9C7F53088760}"/>
                  </a:ext>
                </a:extLst>
              </p:cNvPr>
              <p:cNvGraphicFramePr/>
              <p:nvPr>
                <p:extLst>
                  <p:ext uri="{D42A27DB-BD31-4B8C-83A1-F6EECF244321}">
                    <p14:modId xmlns:p14="http://schemas.microsoft.com/office/powerpoint/2010/main" val="10286959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948AEC66-2B5A-0774-1A75-93E2E08DB686}"/>
                  </a:ext>
                </a:extLst>
              </p:cNvPr>
              <p:cNvGraphicFramePr/>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is transformed by a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90</m:t>
                              </m:r>
                              <m:r>
                                <a:rPr lang="en-US" sz="1600" b="0" i="1"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US" sz="1600" b="0" dirty="0">
                              <a:solidFill>
                                <a:schemeClr val="dk1"/>
                              </a:solidFill>
                              <a:latin typeface="Nunito Sans"/>
                              <a:ea typeface="Nunito Sans"/>
                              <a:cs typeface="Nunito Sans"/>
                              <a:sym typeface="Nunito Sans"/>
                            </a:rPr>
                            <a:t> anti-</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clockwise rotation about the point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(2, 1)</m:t>
                              </m:r>
                            </m:oMath>
                          </a14:m>
                          <a:r>
                            <a:rPr lang="en-US" sz="1600" b="0" dirty="0">
                              <a:solidFill>
                                <a:schemeClr val="dk1"/>
                              </a:solidFill>
                              <a:latin typeface="Nunito Sans"/>
                              <a:ea typeface="Nunito Sans"/>
                              <a:cs typeface="Nunito Sans"/>
                              <a:sym typeface="Nunito Sans"/>
                            </a:rPr>
                            <a:t>.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Determine the coordinates of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of the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image: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948AEC66-2B5A-0774-1A75-93E2E08DB686}"/>
                  </a:ext>
                </a:extLst>
              </p:cNvPr>
              <p:cNvGraphicFramePr/>
              <p:nvPr>
                <p:extLst>
                  <p:ext uri="{D42A27DB-BD31-4B8C-83A1-F6EECF244321}">
                    <p14:modId xmlns:p14="http://schemas.microsoft.com/office/powerpoint/2010/main" val="2283119645"/>
                  </p:ext>
                </p:extLst>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40209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866" b="-5628"/>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276538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24166a3ab5e_0_21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AFE922C-5B7C-9640-89EE-4603CE839E32}"/>
              </a:ext>
            </a:extLst>
          </p:cNvPr>
          <p:cNvPicPr>
            <a:picLocks noChangeAspect="1"/>
          </p:cNvPicPr>
          <p:nvPr/>
        </p:nvPicPr>
        <p:blipFill>
          <a:blip r:embed="rId3"/>
          <a:stretch>
            <a:fillRect/>
          </a:stretch>
        </p:blipFill>
        <p:spPr>
          <a:xfrm>
            <a:off x="379593" y="1983080"/>
            <a:ext cx="3878369" cy="2588427"/>
          </a:xfrm>
          <a:prstGeom prst="rect">
            <a:avLst/>
          </a:prstGeom>
        </p:spPr>
      </p:pic>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A22E6CA8-37E6-ACB6-CB82-7916850EF5B4}"/>
                  </a:ext>
                </a:extLst>
              </p:cNvPr>
              <p:cNvGraphicFramePr/>
              <p:nvPr>
                <p:extLst>
                  <p:ext uri="{D42A27DB-BD31-4B8C-83A1-F6EECF244321}">
                    <p14:modId xmlns:p14="http://schemas.microsoft.com/office/powerpoint/2010/main" val="10032202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(−1, 0)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(−2, 0)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(0, 0)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(−1, 1)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A22E6CA8-37E6-ACB6-CB82-7916850EF5B4}"/>
                  </a:ext>
                </a:extLst>
              </p:cNvPr>
              <p:cNvGraphicFramePr/>
              <p:nvPr>
                <p:extLst>
                  <p:ext uri="{D42A27DB-BD31-4B8C-83A1-F6EECF244321}">
                    <p14:modId xmlns:p14="http://schemas.microsoft.com/office/powerpoint/2010/main" val="10032202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 name="Google Shape;255;g2191522ec10_0_108">
                <a:extLst>
                  <a:ext uri="{FF2B5EF4-FFF2-40B4-BE49-F238E27FC236}">
                    <a16:creationId xmlns:a16="http://schemas.microsoft.com/office/drawing/2014/main" id="{D962F346-A881-5191-7095-6AB69D0DEC9F}"/>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transformed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𝐵</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 by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90</m:t>
                              </m:r>
                              <m:r>
                                <a:rPr lang="en-US" sz="1600" b="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b="0" i="0" dirty="0">
                              <a:solidFill>
                                <a:schemeClr val="dk1"/>
                              </a:solidFill>
                              <a:latin typeface="+mj-lt"/>
                              <a:ea typeface="Nunito"/>
                              <a:cs typeface="Nunito"/>
                              <a:sym typeface="Nunito"/>
                            </a:rPr>
                            <a:t> </a:t>
                          </a:r>
                          <a:r>
                            <a:rPr lang="en-US" sz="1600" b="0" dirty="0">
                              <a:solidFill>
                                <a:schemeClr val="dk1"/>
                              </a:solidFill>
                              <a:latin typeface="Nunito"/>
                              <a:ea typeface="Nunito"/>
                              <a:cs typeface="Nunito"/>
                              <a:sym typeface="Nunito"/>
                            </a:rPr>
                            <a:t>clockwise rotation. Where is the centre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of rotation?</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4" name="Google Shape;255;g2191522ec10_0_108">
                <a:extLst>
                  <a:ext uri="{FF2B5EF4-FFF2-40B4-BE49-F238E27FC236}">
                    <a16:creationId xmlns:a16="http://schemas.microsoft.com/office/drawing/2014/main" id="{D962F346-A881-5191-7095-6AB69D0DEC9F}"/>
                  </a:ext>
                </a:extLst>
              </p:cNvPr>
              <p:cNvGraphicFramePr/>
              <p:nvPr>
                <p:extLst>
                  <p:ext uri="{D42A27DB-BD31-4B8C-83A1-F6EECF244321}">
                    <p14:modId xmlns:p14="http://schemas.microsoft.com/office/powerpoint/2010/main" val="2045037098"/>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513508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24166a3ab5e_0_22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900450A4-E1E1-FF49-8645-E7C0EB7A7F9C}"/>
              </a:ext>
            </a:extLst>
          </p:cNvPr>
          <p:cNvPicPr>
            <a:picLocks noChangeAspect="1"/>
          </p:cNvPicPr>
          <p:nvPr/>
        </p:nvPicPr>
        <p:blipFill>
          <a:blip r:embed="rId3"/>
          <a:stretch>
            <a:fillRect/>
          </a:stretch>
        </p:blipFill>
        <p:spPr>
          <a:xfrm>
            <a:off x="259522" y="1606247"/>
            <a:ext cx="4056213" cy="3046627"/>
          </a:xfrm>
          <a:prstGeom prst="rect">
            <a:avLst/>
          </a:prstGeom>
        </p:spPr>
      </p:pic>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09E0B3A1-34D8-936C-272D-1CBBC0946281}"/>
                  </a:ext>
                </a:extLst>
              </p:cNvPr>
              <p:cNvGraphicFramePr/>
              <p:nvPr>
                <p:extLst>
                  <p:ext uri="{D42A27DB-BD31-4B8C-83A1-F6EECF244321}">
                    <p14:modId xmlns:p14="http://schemas.microsoft.com/office/powerpoint/2010/main" val="245418052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6</m:t>
                                        </m:r>
                                      </m:e>
                                    </m:mr>
                                    <m:mr>
                                      <m:e>
                                        <m: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5</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2</m:t>
                                        </m:r>
                                      </m:e>
                                    </m:mr>
                                    <m:mr>
                                      <m:e>
                                        <m: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4</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GB" sz="14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4</m:t>
                                        </m:r>
                                      </m:e>
                                    </m:mr>
                                    <m:mr>
                                      <m:e>
                                        <m: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2</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endParaRPr lang="ar-AE"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4</m:t>
                                        </m:r>
                                      </m:e>
                                    </m:mr>
                                    <m:mr>
                                      <m:e>
                                        <m:r>
                                          <a:rPr lang="ar-AE" sz="1600" b="0" i="1" u="none" strike="noStrike" cap="none" smtClean="0">
                                            <a:solidFill>
                                              <a:schemeClr val="tx1"/>
                                            </a:solidFill>
                                            <a:latin typeface="Cambria Math" panose="02040503050406030204" pitchFamily="18" charset="0"/>
                                            <a:sym typeface="Nunito Sans"/>
                                          </a:rPr>
                                          <m:t>2</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endParaRPr lang="ar-AE"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09E0B3A1-34D8-936C-272D-1CBBC0946281}"/>
                  </a:ext>
                </a:extLst>
              </p:cNvPr>
              <p:cNvGraphicFramePr/>
              <p:nvPr>
                <p:extLst>
                  <p:ext uri="{D42A27DB-BD31-4B8C-83A1-F6EECF244321}">
                    <p14:modId xmlns:p14="http://schemas.microsoft.com/office/powerpoint/2010/main" val="245418052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 name="Google Shape;255;g2191522ec10_0_108">
                <a:extLst>
                  <a:ext uri="{FF2B5EF4-FFF2-40B4-BE49-F238E27FC236}">
                    <a16:creationId xmlns:a16="http://schemas.microsoft.com/office/drawing/2014/main" id="{7AF46057-DC5F-0498-DB78-4010A701B10B}"/>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is translated to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baseline="-25000" dirty="0" smtClean="0">
                                  <a:solidFill>
                                    <a:schemeClr val="dk1"/>
                                  </a:solidFill>
                                  <a:latin typeface="Cambria Math" panose="02040503050406030204" pitchFamily="18" charset="0"/>
                                  <a:ea typeface="Nunito Sans"/>
                                  <a:cs typeface="Nunito Sans"/>
                                  <a:sym typeface="Nunito Sans"/>
                                </a:rPr>
                                <m:t>1</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baseline="-25000" dirty="0" smtClean="0">
                                  <a:solidFill>
                                    <a:schemeClr val="dk1"/>
                                  </a:solidFill>
                                  <a:latin typeface="Cambria Math" panose="02040503050406030204" pitchFamily="18" charset="0"/>
                                  <a:ea typeface="Nunito Sans"/>
                                  <a:cs typeface="Nunito Sans"/>
                                  <a:sym typeface="Nunito Sans"/>
                                </a:rPr>
                                <m:t>1</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baseline="-25000" dirty="0" smtClean="0">
                                  <a:solidFill>
                                    <a:schemeClr val="dk1"/>
                                  </a:solidFill>
                                  <a:latin typeface="Cambria Math" panose="02040503050406030204" pitchFamily="18" charset="0"/>
                                  <a:ea typeface="Nunito Sans"/>
                                  <a:cs typeface="Nunito Sans"/>
                                  <a:sym typeface="Nunito Sans"/>
                                </a:rPr>
                                <m:t>1</m:t>
                              </m:r>
                            </m:oMath>
                          </a14:m>
                          <a:endParaRPr lang="en-US" sz="1600" b="0" baseline="-25000" dirty="0">
                            <a:solidFill>
                              <a:schemeClr val="dk1"/>
                            </a:solidFill>
                            <a:latin typeface="Nunito Sans"/>
                            <a:ea typeface="Nunito Sans"/>
                            <a:cs typeface="Nunito Sans"/>
                            <a:sym typeface="Nunito Sans"/>
                          </a:endParaRPr>
                        </a:p>
                        <a:p>
                          <a:pPr marL="0" lvl="0" indent="0" algn="l" rtl="0">
                            <a:lnSpc>
                              <a:spcPct val="150000"/>
                            </a:lnSpc>
                            <a:spcBef>
                              <a:spcPts val="0"/>
                            </a:spcBef>
                            <a:spcAft>
                              <a:spcPts val="0"/>
                            </a:spcAft>
                            <a:buNone/>
                          </a:pPr>
                          <a:r>
                            <a:rPr lang="en-US" sz="1600" b="0" baseline="-2500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 by which vector?</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4" name="Google Shape;255;g2191522ec10_0_108">
                <a:extLst>
                  <a:ext uri="{FF2B5EF4-FFF2-40B4-BE49-F238E27FC236}">
                    <a16:creationId xmlns:a16="http://schemas.microsoft.com/office/drawing/2014/main" id="{7AF46057-DC5F-0498-DB78-4010A701B10B}"/>
                  </a:ext>
                </a:extLst>
              </p:cNvPr>
              <p:cNvGraphicFramePr/>
              <p:nvPr>
                <p:extLst>
                  <p:ext uri="{D42A27DB-BD31-4B8C-83A1-F6EECF244321}">
                    <p14:modId xmlns:p14="http://schemas.microsoft.com/office/powerpoint/2010/main" val="645093330"/>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67057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802" b="-1171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531546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g24166a3ab5e_0_23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11" name="Picture 10">
            <a:extLst>
              <a:ext uri="{FF2B5EF4-FFF2-40B4-BE49-F238E27FC236}">
                <a16:creationId xmlns:a16="http://schemas.microsoft.com/office/drawing/2014/main" id="{8DF399EB-C77B-0F48-8470-D55BBE7B4243}"/>
              </a:ext>
            </a:extLst>
          </p:cNvPr>
          <p:cNvPicPr>
            <a:picLocks noChangeAspect="1"/>
          </p:cNvPicPr>
          <p:nvPr/>
        </p:nvPicPr>
        <p:blipFill>
          <a:blip r:embed="rId3"/>
          <a:stretch>
            <a:fillRect/>
          </a:stretch>
        </p:blipFill>
        <p:spPr>
          <a:xfrm>
            <a:off x="511607" y="2111441"/>
            <a:ext cx="3544615" cy="2598817"/>
          </a:xfrm>
          <a:prstGeom prst="rect">
            <a:avLst/>
          </a:prstGeom>
        </p:spPr>
      </p:pic>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9F51276A-53CD-8F32-F278-3030126EC790}"/>
                  </a:ext>
                </a:extLst>
              </p:cNvPr>
              <p:cNvGraphicFramePr/>
              <p:nvPr>
                <p:extLst>
                  <p:ext uri="{D42A27DB-BD31-4B8C-83A1-F6EECF244321}">
                    <p14:modId xmlns:p14="http://schemas.microsoft.com/office/powerpoint/2010/main" val="144231393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2</m:t>
                                        </m:r>
                                      </m:e>
                                    </m:mr>
                                    <m:mr>
                                      <m:e>
                                        <m:r>
                                          <a:rPr lang="ar-AE" sz="1600" b="0" i="1" u="none" strike="noStrike" cap="none" smtClean="0">
                                            <a:solidFill>
                                              <a:schemeClr val="tx1"/>
                                            </a:solidFill>
                                            <a:latin typeface="Cambria Math" panose="02040503050406030204" pitchFamily="18" charset="0"/>
                                            <a:sym typeface="Nunito Sans"/>
                                          </a:rPr>
                                          <m:t>3</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endParaRPr lang="ar-AE"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3</m:t>
                                        </m:r>
                                      </m:e>
                                    </m:mr>
                                    <m:mr>
                                      <m:e>
                                        <m: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2</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endParaRPr lang="ar-AE"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lang="en-GB"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3</m:t>
                                        </m:r>
                                      </m:e>
                                    </m:mr>
                                    <m:mr>
                                      <m:e>
                                        <m: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2</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3</m:t>
                                        </m:r>
                                      </m:e>
                                    </m:mr>
                                    <m:mr>
                                      <m:e>
                                        <m:r>
                                          <a:rPr lang="ar-AE" sz="1600" b="0" i="1" u="none" strike="noStrike" cap="none" smtClean="0">
                                            <a:solidFill>
                                              <a:schemeClr val="tx1"/>
                                            </a:solidFill>
                                            <a:latin typeface="Cambria Math" panose="02040503050406030204" pitchFamily="18" charset="0"/>
                                            <a:sym typeface="Nunito Sans"/>
                                          </a:rPr>
                                          <m:t>2</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endParaRPr lang="ar-AE"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lang="en-GB"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9F51276A-53CD-8F32-F278-3030126EC790}"/>
                  </a:ext>
                </a:extLst>
              </p:cNvPr>
              <p:cNvGraphicFramePr/>
              <p:nvPr>
                <p:extLst>
                  <p:ext uri="{D42A27DB-BD31-4B8C-83A1-F6EECF244321}">
                    <p14:modId xmlns:p14="http://schemas.microsoft.com/office/powerpoint/2010/main" val="144231393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DF369214-D503-91D2-775D-35B682BA5065}"/>
                  </a:ext>
                </a:extLst>
              </p:cNvPr>
              <p:cNvGraphicFramePr/>
              <p:nvPr/>
            </p:nvGraphicFramePr>
            <p:xfrm>
              <a:off x="108044" y="862525"/>
              <a:ext cx="4427010" cy="119666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𝑇</m:t>
                              </m:r>
                            </m:oMath>
                          </a14:m>
                          <a:r>
                            <a:rPr lang="en-US" sz="1600" b="0" dirty="0">
                              <a:solidFill>
                                <a:schemeClr val="dk1"/>
                              </a:solidFill>
                              <a:latin typeface="Nunito Sans"/>
                              <a:ea typeface="Nunito Sans"/>
                              <a:cs typeface="Nunito Sans"/>
                              <a:sym typeface="Nunito Sans"/>
                            </a:rPr>
                            <a:t> is translated by the vector </a:t>
                          </a:r>
                          <a14:m>
                            <m:oMath xmlns:m="http://schemas.openxmlformats.org/officeDocument/2006/math">
                              <m:d>
                                <m:dPr>
                                  <m:ctrlPr>
                                    <a:rPr lang="en-US" sz="1600" b="0" i="1" smtClean="0">
                                      <a:solidFill>
                                        <a:schemeClr val="dk1"/>
                                      </a:solidFill>
                                      <a:latin typeface="Cambria Math" panose="02040503050406030204" pitchFamily="18" charset="0"/>
                                      <a:sym typeface="Nunito Sans"/>
                                    </a:rPr>
                                  </m:ctrlPr>
                                </m:dPr>
                                <m:e>
                                  <m:r>
                                    <a:rPr lang="en-GB" sz="1600" b="0" i="1" smtClean="0">
                                      <a:solidFill>
                                        <a:schemeClr val="dk1"/>
                                      </a:solidFill>
                                      <a:latin typeface="Cambria Math" panose="02040503050406030204" pitchFamily="18" charset="0"/>
                                      <a:sym typeface="Nunito Sans"/>
                                    </a:rPr>
                                    <m:t> </m:t>
                                  </m:r>
                                  <m:m>
                                    <m:mPr>
                                      <m:mcs>
                                        <m:mc>
                                          <m:mcPr>
                                            <m:count m:val="1"/>
                                            <m:mcJc m:val="center"/>
                                          </m:mcPr>
                                        </m:mc>
                                      </m:mcs>
                                      <m:ctrlPr>
                                        <a:rPr lang="en-US" sz="1600" b="0" i="1" smtClean="0">
                                          <a:solidFill>
                                            <a:schemeClr val="dk1"/>
                                          </a:solidFill>
                                          <a:latin typeface="Cambria Math" panose="02040503050406030204" pitchFamily="18" charset="0"/>
                                          <a:sym typeface="Nunito Sans"/>
                                        </a:rPr>
                                      </m:ctrlPr>
                                    </m:mPr>
                                    <m:mr>
                                      <m:e>
                                        <m:r>
                                          <m:rPr>
                                            <m:brk m:alnAt="7"/>
                                          </m:rPr>
                                          <a:rPr lang="en-GB" sz="1600" b="0" i="1" smtClean="0">
                                            <a:solidFill>
                                              <a:schemeClr val="dk1"/>
                                            </a:solidFill>
                                            <a:latin typeface="Cambria Math" panose="02040503050406030204" pitchFamily="18" charset="0"/>
                                            <a:sym typeface="Nunito Sans"/>
                                          </a:rPr>
                                          <m:t>3</m:t>
                                        </m:r>
                                      </m:e>
                                    </m:mr>
                                    <m:mr>
                                      <m:e>
                                        <m:r>
                                          <a:rPr lang="en-GB" sz="1600" b="0" i="1" smtClean="0">
                                            <a:solidFill>
                                              <a:schemeClr val="dk1"/>
                                            </a:solidFill>
                                            <a:latin typeface="Cambria Math" panose="02040503050406030204" pitchFamily="18" charset="0"/>
                                            <a:sym typeface="Nunito Sans"/>
                                          </a:rPr>
                                          <m:t>−</m:t>
                                        </m:r>
                                        <m:r>
                                          <a:rPr lang="en-GB" sz="1600" b="0" i="1" smtClean="0">
                                            <a:solidFill>
                                              <a:schemeClr val="dk1"/>
                                            </a:solidFill>
                                            <a:latin typeface="Cambria Math" panose="02040503050406030204" pitchFamily="18" charset="0"/>
                                            <a:sym typeface="Nunito Sans"/>
                                          </a:rPr>
                                          <m:t>2</m:t>
                                        </m:r>
                                      </m:e>
                                    </m:mr>
                                  </m:m>
                                  <m:r>
                                    <a:rPr lang="en-GB" sz="1600" b="0" i="1" smtClean="0">
                                      <a:solidFill>
                                        <a:schemeClr val="dk1"/>
                                      </a:solidFill>
                                      <a:latin typeface="Cambria Math" panose="02040503050406030204" pitchFamily="18" charset="0"/>
                                      <a:sym typeface="Nunito Sans"/>
                                    </a:rPr>
                                    <m:t> </m:t>
                                  </m:r>
                                </m:e>
                              </m:d>
                            </m:oMath>
                          </a14:m>
                          <a:r>
                            <a:rPr lang="en-US" sz="1600" b="0" dirty="0">
                              <a:solidFill>
                                <a:schemeClr val="dk1"/>
                              </a:solidFill>
                              <a:latin typeface="Nunito Sans"/>
                              <a:ea typeface="Nunito Sans"/>
                              <a:cs typeface="Nunito Sans"/>
                              <a:sym typeface="Nunito Sans"/>
                            </a:rPr>
                            <a:t>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to produce the image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𝑇</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Which vector</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translates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𝑇</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onto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𝑇</m:t>
                              </m:r>
                            </m:oMath>
                          </a14:m>
                          <a:r>
                            <a:rPr lang="en-US" sz="1600" b="0"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DF369214-D503-91D2-775D-35B682BA5065}"/>
                  </a:ext>
                </a:extLst>
              </p:cNvPr>
              <p:cNvGraphicFramePr/>
              <p:nvPr>
                <p:extLst>
                  <p:ext uri="{D42A27DB-BD31-4B8C-83A1-F6EECF244321}">
                    <p14:modId xmlns:p14="http://schemas.microsoft.com/office/powerpoint/2010/main" val="791888501"/>
                  </p:ext>
                </p:extLst>
              </p:nvPr>
            </p:nvGraphicFramePr>
            <p:xfrm>
              <a:off x="108044" y="862525"/>
              <a:ext cx="4427010" cy="119666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196668">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b="-6599"/>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536459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g24166a3ab5e_0_24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12" name="Picture 11">
            <a:extLst>
              <a:ext uri="{FF2B5EF4-FFF2-40B4-BE49-F238E27FC236}">
                <a16:creationId xmlns:a16="http://schemas.microsoft.com/office/drawing/2014/main" id="{C227FDCC-4134-9C4D-B7AE-A9BCC603BEFF}"/>
              </a:ext>
            </a:extLst>
          </p:cNvPr>
          <p:cNvPicPr>
            <a:picLocks noChangeAspect="1"/>
          </p:cNvPicPr>
          <p:nvPr/>
        </p:nvPicPr>
        <p:blipFill>
          <a:blip r:embed="rId3"/>
          <a:stretch>
            <a:fillRect/>
          </a:stretch>
        </p:blipFill>
        <p:spPr>
          <a:xfrm>
            <a:off x="521549" y="2369073"/>
            <a:ext cx="3600000" cy="2394714"/>
          </a:xfrm>
          <a:prstGeom prst="rect">
            <a:avLst/>
          </a:prstGeom>
        </p:spPr>
      </p:pic>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00C9FB7D-528F-4987-2653-EB96E48E97FC}"/>
                  </a:ext>
                </a:extLst>
              </p:cNvPr>
              <p:cNvGraphicFramePr/>
              <p:nvPr>
                <p:extLst>
                  <p:ext uri="{D42A27DB-BD31-4B8C-83A1-F6EECF244321}">
                    <p14:modId xmlns:p14="http://schemas.microsoft.com/office/powerpoint/2010/main" val="14969804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1</m:t>
                                        </m:r>
                                      </m:e>
                                    </m:mr>
                                    <m:mr>
                                      <m:e>
                                        <m: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4</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m:rPr>
                                            <m:brk m:alnAt="7"/>
                                          </m:rPr>
                                          <a:rPr lang="ar-AE" sz="1600" b="0" i="1" u="none" strike="noStrike" cap="none" smtClean="0">
                                            <a:solidFill>
                                              <a:schemeClr val="tx1"/>
                                            </a:solidFill>
                                            <a:latin typeface="Cambria Math" panose="02040503050406030204" pitchFamily="18" charset="0"/>
                                            <a:sym typeface="Nunito Sans"/>
                                          </a:rPr>
                                          <m:t>1</m:t>
                                        </m:r>
                                        <m:r>
                                          <a:rPr lang="ar-AE" sz="1600" b="0" i="1" u="none" strike="noStrike" cap="none" smtClean="0">
                                            <a:solidFill>
                                              <a:schemeClr val="tx1"/>
                                            </a:solidFill>
                                            <a:latin typeface="Cambria Math" panose="02040503050406030204" pitchFamily="18" charset="0"/>
                                            <a:sym typeface="Nunito Sans"/>
                                          </a:rPr>
                                          <m:t>1</m:t>
                                        </m:r>
                                      </m:e>
                                    </m:mr>
                                    <m:mr>
                                      <m:e>
                                        <m:r>
                                          <a:rPr lang="ar-AE" sz="1600" b="0" i="1" u="none" strike="noStrike" cap="none" smtClean="0">
                                            <a:solidFill>
                                              <a:schemeClr val="tx1"/>
                                            </a:solidFill>
                                            <a:latin typeface="Cambria Math" panose="02040503050406030204" pitchFamily="18" charset="0"/>
                                            <a:sym typeface="Nunito Sans"/>
                                          </a:rPr>
                                          <m:t>6</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endParaRPr lang="ar-AE"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a:rPr lang="ar-AE" sz="1600" b="0" i="1" u="none" strike="noStrike" cap="none" smtClean="0">
                                            <a:solidFill>
                                              <a:schemeClr val="tx1"/>
                                            </a:solidFill>
                                            <a:latin typeface="Cambria Math" panose="02040503050406030204" pitchFamily="18" charset="0"/>
                                            <a:sym typeface="Nunito Sans"/>
                                          </a:rPr>
                                          <m:t>1</m:t>
                                        </m:r>
                                      </m:e>
                                    </m:mr>
                                    <m:mr>
                                      <m:e>
                                        <m:r>
                                          <a:rPr lang="ar-AE" sz="1600" b="0" i="1" u="none" strike="noStrike" cap="none" smtClean="0">
                                            <a:solidFill>
                                              <a:schemeClr val="tx1"/>
                                            </a:solidFill>
                                            <a:latin typeface="Cambria Math" panose="02040503050406030204" pitchFamily="18" charset="0"/>
                                            <a:sym typeface="Nunito Sans"/>
                                          </a:rPr>
                                          <m:t>4</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endParaRPr lang="ar-AE"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d>
                                <m:dPr>
                                  <m:ctrlPr>
                                    <a:rPr lang="ar-AE" sz="1600" b="0" i="1" u="none" strike="noStrike" cap="none" smtClean="0">
                                      <a:solidFill>
                                        <a:schemeClr val="tx1"/>
                                      </a:solidFill>
                                      <a:latin typeface="Cambria Math" panose="02040503050406030204" pitchFamily="18" charset="0"/>
                                      <a:sym typeface="Nunito Sans"/>
                                    </a:rPr>
                                  </m:ctrlPr>
                                </m:dPr>
                                <m:e>
                                  <m:r>
                                    <a:rPr lang="ar-AE" sz="1600" b="0" i="1" u="none" strike="noStrike" cap="none" smtClean="0">
                                      <a:solidFill>
                                        <a:schemeClr val="tx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tx1"/>
                                          </a:solidFill>
                                          <a:latin typeface="Cambria Math" panose="02040503050406030204" pitchFamily="18" charset="0"/>
                                          <a:sym typeface="Nunito Sans"/>
                                        </a:rPr>
                                      </m:ctrlPr>
                                    </m:mPr>
                                    <m:mr>
                                      <m:e>
                                        <m:r>
                                          <a:rPr lang="ar-AE" sz="1600" b="0" i="1" u="none" strike="noStrike" cap="none" smtClean="0">
                                            <a:solidFill>
                                              <a:schemeClr val="tx1"/>
                                            </a:solidFill>
                                            <a:latin typeface="Cambria Math" panose="02040503050406030204" pitchFamily="18" charset="0"/>
                                            <a:sym typeface="Nunito Sans"/>
                                          </a:rPr>
                                          <m:t>6</m:t>
                                        </m:r>
                                      </m:e>
                                    </m:mr>
                                    <m:mr>
                                      <m:e>
                                        <m:r>
                                          <a:rPr lang="ar-AE" sz="1600" b="0" i="1" u="none" strike="noStrike" cap="none" smtClean="0">
                                            <a:solidFill>
                                              <a:schemeClr val="tx1"/>
                                            </a:solidFill>
                                            <a:latin typeface="Cambria Math" panose="02040503050406030204" pitchFamily="18" charset="0"/>
                                            <a:sym typeface="Nunito Sans"/>
                                          </a:rPr>
                                          <m:t>−</m:t>
                                        </m:r>
                                        <m:r>
                                          <a:rPr lang="ar-AE" sz="1600" b="0" i="1" u="none" strike="noStrike" cap="none" smtClean="0">
                                            <a:solidFill>
                                              <a:schemeClr val="tx1"/>
                                            </a:solidFill>
                                            <a:latin typeface="Cambria Math" panose="02040503050406030204" pitchFamily="18" charset="0"/>
                                            <a:sym typeface="Nunito Sans"/>
                                          </a:rPr>
                                          <m:t>11</m:t>
                                        </m:r>
                                      </m:e>
                                    </m:mr>
                                  </m:m>
                                  <m:r>
                                    <a:rPr lang="ar-AE" sz="1600" b="0" i="1" u="none" strike="noStrike" cap="none" smtClean="0">
                                      <a:solidFill>
                                        <a:schemeClr val="tx1"/>
                                      </a:solidFill>
                                      <a:latin typeface="Cambria Math" panose="02040503050406030204" pitchFamily="18" charset="0"/>
                                      <a:sym typeface="Nunito Sans"/>
                                    </a:rPr>
                                    <m:t> </m:t>
                                  </m:r>
                                </m:e>
                              </m:d>
                            </m:oMath>
                          </a14:m>
                          <a:r>
                            <a:rPr lang="ar-AE" sz="1600" u="none" strike="noStrike" cap="none" dirty="0">
                              <a:solidFill>
                                <a:schemeClr val="tx1"/>
                              </a:solidFill>
                              <a:latin typeface="Nunito Sans"/>
                              <a:ea typeface="Nunito Sans"/>
                              <a:cs typeface="Nunito Sans"/>
                              <a:sym typeface="Nunito Sans"/>
                            </a:rPr>
                            <a:t> </a:t>
                          </a:r>
                          <a:endParaRPr lang="ar-AE"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00C9FB7D-528F-4987-2653-EB96E48E97FC}"/>
                  </a:ext>
                </a:extLst>
              </p:cNvPr>
              <p:cNvGraphicFramePr/>
              <p:nvPr>
                <p:extLst>
                  <p:ext uri="{D42A27DB-BD31-4B8C-83A1-F6EECF244321}">
                    <p14:modId xmlns:p14="http://schemas.microsoft.com/office/powerpoint/2010/main" val="14969804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6" name="Google Shape;255;g2191522ec10_0_108">
                <a:extLst>
                  <a:ext uri="{FF2B5EF4-FFF2-40B4-BE49-F238E27FC236}">
                    <a16:creationId xmlns:a16="http://schemas.microsoft.com/office/drawing/2014/main" id="{E332359A-38A5-0EC1-3FCA-45F7F0507A8D}"/>
                  </a:ext>
                </a:extLst>
              </p:cNvPr>
              <p:cNvGraphicFramePr/>
              <p:nvPr>
                <p:extLst>
                  <p:ext uri="{D42A27DB-BD31-4B8C-83A1-F6EECF244321}">
                    <p14:modId xmlns:p14="http://schemas.microsoft.com/office/powerpoint/2010/main" val="3462945093"/>
                  </p:ext>
                </p:extLst>
              </p:nvPr>
            </p:nvGraphicFramePr>
            <p:xfrm>
              <a:off x="108044" y="862525"/>
              <a:ext cx="4427010" cy="150654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a:t>
                          </a:r>
                          <a:r>
                            <a:rPr lang="en-US" sz="1600" b="0" dirty="0">
                              <a:solidFill>
                                <a:schemeClr val="dk1"/>
                              </a:solidFill>
                              <a:latin typeface="Nunito"/>
                              <a:ea typeface="Nunito"/>
                              <a:cs typeface="Nunito"/>
                              <a:sym typeface="Nunito"/>
                            </a:rPr>
                            <a:t>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is translated to 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using</a:t>
                          </a:r>
                        </a:p>
                        <a:p>
                          <a:pPr marL="0" lvl="0" indent="0" algn="l" rtl="0">
                            <a:spcBef>
                              <a:spcPts val="0"/>
                            </a:spcBef>
                            <a:spcAft>
                              <a:spcPts val="0"/>
                            </a:spcAft>
                            <a:buNone/>
                          </a:pPr>
                          <a:r>
                            <a:rPr lang="en-US" sz="1600" b="0" dirty="0">
                              <a:solidFill>
                                <a:schemeClr val="dk1"/>
                              </a:solidFill>
                              <a:latin typeface="Nunito"/>
                              <a:ea typeface="Nunito"/>
                              <a:cs typeface="Nunito"/>
                              <a:sym typeface="Nunito"/>
                            </a:rPr>
                            <a:t>       vector </a:t>
                          </a:r>
                          <a14:m>
                            <m:oMath xmlns:m="http://schemas.openxmlformats.org/officeDocument/2006/math">
                              <m:d>
                                <m:dPr>
                                  <m:ctrlPr>
                                    <a:rPr lang="en-US" sz="1600" b="0" i="1" smtClean="0">
                                      <a:solidFill>
                                        <a:schemeClr val="dk1"/>
                                      </a:solidFill>
                                      <a:latin typeface="Cambria Math" panose="02040503050406030204" pitchFamily="18" charset="0"/>
                                      <a:sym typeface="Nunito"/>
                                    </a:rPr>
                                  </m:ctrlPr>
                                </m:dPr>
                                <m:e>
                                  <m:r>
                                    <a:rPr lang="en-GB" sz="1600" b="0" i="1" smtClean="0">
                                      <a:solidFill>
                                        <a:schemeClr val="dk1"/>
                                      </a:solidFill>
                                      <a:latin typeface="Cambria Math" panose="02040503050406030204" pitchFamily="18" charset="0"/>
                                      <a:sym typeface="Nunito"/>
                                    </a:rPr>
                                    <m:t> </m:t>
                                  </m:r>
                                  <m:m>
                                    <m:mPr>
                                      <m:mcs>
                                        <m:mc>
                                          <m:mcPr>
                                            <m:count m:val="1"/>
                                            <m:mcJc m:val="center"/>
                                          </m:mcPr>
                                        </m:mc>
                                      </m:mcs>
                                      <m:ctrlPr>
                                        <a:rPr lang="en-GB" sz="1600" b="0" i="1" smtClean="0">
                                          <a:solidFill>
                                            <a:schemeClr val="dk1"/>
                                          </a:solidFill>
                                          <a:latin typeface="Cambria Math" panose="02040503050406030204" pitchFamily="18" charset="0"/>
                                          <a:sym typeface="Nunito"/>
                                        </a:rPr>
                                      </m:ctrlPr>
                                    </m:mPr>
                                    <m:mr>
                                      <m:e>
                                        <m:r>
                                          <m:rPr>
                                            <m:brk m:alnAt="7"/>
                                          </m:rPr>
                                          <a:rPr lang="en-GB" sz="1600" b="0" i="1" smtClean="0">
                                            <a:solidFill>
                                              <a:schemeClr val="dk1"/>
                                            </a:solidFill>
                                            <a:latin typeface="Cambria Math" panose="02040503050406030204" pitchFamily="18" charset="0"/>
                                            <a:sym typeface="Nunito"/>
                                          </a:rPr>
                                          <m:t>5</m:t>
                                        </m:r>
                                      </m:e>
                                    </m:mr>
                                    <m:mr>
                                      <m:e>
                                        <m:r>
                                          <a:rPr lang="en-GB" sz="1600" b="0" i="1" smtClean="0">
                                            <a:solidFill>
                                              <a:schemeClr val="dk1"/>
                                            </a:solidFill>
                                            <a:latin typeface="Cambria Math" panose="02040503050406030204" pitchFamily="18" charset="0"/>
                                            <a:sym typeface="Nunito"/>
                                          </a:rPr>
                                          <m:t>1</m:t>
                                        </m:r>
                                      </m:e>
                                    </m:mr>
                                  </m:m>
                                  <m:r>
                                    <a:rPr lang="en-GB" sz="1600" b="0" i="1" smtClean="0">
                                      <a:solidFill>
                                        <a:schemeClr val="dk1"/>
                                      </a:solidFill>
                                      <a:latin typeface="Cambria Math" panose="02040503050406030204" pitchFamily="18" charset="0"/>
                                      <a:sym typeface="Nunito"/>
                                    </a:rPr>
                                    <m:t> </m:t>
                                  </m:r>
                                </m:e>
                              </m:d>
                            </m:oMath>
                          </a14:m>
                          <a:r>
                            <a:rPr lang="en-US" sz="1600" b="0" dirty="0">
                              <a:solidFill>
                                <a:schemeClr val="dk1"/>
                              </a:solidFill>
                              <a:latin typeface="Nunito"/>
                              <a:ea typeface="Nunito"/>
                              <a:cs typeface="Nunito"/>
                              <a:sym typeface="Nunito"/>
                            </a:rPr>
                            <a:t>; shape B is translated to</a:t>
                          </a:r>
                        </a:p>
                        <a:p>
                          <a:pPr marL="0" lvl="0" indent="0" algn="l" rtl="0">
                            <a:spcBef>
                              <a:spcPts val="0"/>
                            </a:spcBef>
                            <a:spcAft>
                              <a:spcPts val="0"/>
                            </a:spcAft>
                            <a:buNone/>
                          </a:pPr>
                          <a:r>
                            <a:rPr lang="en-US" sz="16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 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𝐶</m:t>
                              </m:r>
                            </m:oMath>
                          </a14:m>
                          <a:r>
                            <a:rPr lang="en-US" sz="1600" b="0" dirty="0">
                              <a:solidFill>
                                <a:schemeClr val="dk1"/>
                              </a:solidFill>
                              <a:latin typeface="Nunito"/>
                              <a:ea typeface="Nunito"/>
                              <a:cs typeface="Nunito"/>
                              <a:sym typeface="Nunito"/>
                            </a:rPr>
                            <a:t> using vector </a:t>
                          </a:r>
                          <a14:m>
                            <m:oMath xmlns:m="http://schemas.openxmlformats.org/officeDocument/2006/math">
                              <m:d>
                                <m:dPr>
                                  <m:ctrlPr>
                                    <a:rPr lang="en-US" sz="1600" b="0" i="1" smtClean="0">
                                      <a:solidFill>
                                        <a:schemeClr val="dk1"/>
                                      </a:solidFill>
                                      <a:latin typeface="Cambria Math" panose="02040503050406030204" pitchFamily="18" charset="0"/>
                                      <a:sym typeface="Nunito"/>
                                    </a:rPr>
                                  </m:ctrlPr>
                                </m:dPr>
                                <m:e>
                                  <m:r>
                                    <a:rPr lang="en-GB" sz="1600" b="0" i="1" smtClean="0">
                                      <a:solidFill>
                                        <a:schemeClr val="dk1"/>
                                      </a:solidFill>
                                      <a:latin typeface="Cambria Math" panose="02040503050406030204" pitchFamily="18" charset="0"/>
                                      <a:sym typeface="Nunito"/>
                                    </a:rPr>
                                    <m:t> </m:t>
                                  </m:r>
                                  <m:m>
                                    <m:mPr>
                                      <m:mcs>
                                        <m:mc>
                                          <m:mcPr>
                                            <m:count m:val="1"/>
                                            <m:mcJc m:val="center"/>
                                          </m:mcPr>
                                        </m:mc>
                                      </m:mcs>
                                      <m:ctrlPr>
                                        <a:rPr lang="en-US" sz="1600" b="0" i="1" smtClean="0">
                                          <a:solidFill>
                                            <a:schemeClr val="dk1"/>
                                          </a:solidFill>
                                          <a:latin typeface="Cambria Math" panose="02040503050406030204" pitchFamily="18" charset="0"/>
                                          <a:sym typeface="Nunito"/>
                                        </a:rPr>
                                      </m:ctrlPr>
                                    </m:mPr>
                                    <m:mr>
                                      <m:e>
                                        <m:r>
                                          <m:rPr>
                                            <m:brk m:alnAt="7"/>
                                          </m:rPr>
                                          <a:rPr lang="en-GB" sz="1600" b="0" i="1" smtClean="0">
                                            <a:solidFill>
                                              <a:schemeClr val="dk1"/>
                                            </a:solidFill>
                                            <a:latin typeface="Cambria Math" panose="02040503050406030204" pitchFamily="18" charset="0"/>
                                            <a:sym typeface="Nunito"/>
                                          </a:rPr>
                                          <m:t>−</m:t>
                                        </m:r>
                                        <m:r>
                                          <m:rPr>
                                            <m:brk m:alnAt="7"/>
                                          </m:rPr>
                                          <a:rPr lang="en-GB" sz="1600" b="0" i="1" smtClean="0">
                                            <a:solidFill>
                                              <a:schemeClr val="dk1"/>
                                            </a:solidFill>
                                            <a:latin typeface="Cambria Math" panose="02040503050406030204" pitchFamily="18" charset="0"/>
                                            <a:sym typeface="Nunito"/>
                                          </a:rPr>
                                          <m:t>6</m:t>
                                        </m:r>
                                      </m:e>
                                    </m:mr>
                                    <m:mr>
                                      <m:e>
                                        <m:r>
                                          <a:rPr lang="en-GB" sz="1600" b="0" i="1" smtClean="0">
                                            <a:solidFill>
                                              <a:schemeClr val="dk1"/>
                                            </a:solidFill>
                                            <a:latin typeface="Cambria Math" panose="02040503050406030204" pitchFamily="18" charset="0"/>
                                            <a:sym typeface="Nunito"/>
                                          </a:rPr>
                                          <m:t>−</m:t>
                                        </m:r>
                                        <m:r>
                                          <a:rPr lang="en-GB" sz="1600" b="0" i="1" smtClean="0">
                                            <a:solidFill>
                                              <a:schemeClr val="dk1"/>
                                            </a:solidFill>
                                            <a:latin typeface="Cambria Math" panose="02040503050406030204" pitchFamily="18" charset="0"/>
                                            <a:sym typeface="Nunito"/>
                                          </a:rPr>
                                          <m:t>5</m:t>
                                        </m:r>
                                      </m:e>
                                    </m:mr>
                                  </m:m>
                                  <m:r>
                                    <a:rPr lang="en-GB" sz="1600" b="0" i="1" smtClean="0">
                                      <a:solidFill>
                                        <a:schemeClr val="dk1"/>
                                      </a:solidFill>
                                      <a:latin typeface="Cambria Math" panose="02040503050406030204" pitchFamily="18" charset="0"/>
                                      <a:sym typeface="Nunito"/>
                                    </a:rPr>
                                    <m:t> </m:t>
                                  </m:r>
                                </m:e>
                              </m:d>
                            </m:oMath>
                          </a14:m>
                          <a:r>
                            <a:rPr lang="en-US" sz="1600" b="0" dirty="0">
                              <a:solidFill>
                                <a:schemeClr val="dk1"/>
                              </a:solidFill>
                              <a:latin typeface="Nunito"/>
                              <a:ea typeface="Nunito"/>
                              <a:cs typeface="Nunito"/>
                              <a:sym typeface="Nunito"/>
                            </a:rPr>
                            <a:t>. What vector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maps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𝐶</m:t>
                              </m:r>
                            </m:oMath>
                          </a14:m>
                          <a:r>
                            <a:rPr lang="en-US" sz="1600" b="0" dirty="0">
                              <a:solidFill>
                                <a:schemeClr val="dk1"/>
                              </a:solidFill>
                              <a:latin typeface="Nunito"/>
                              <a:ea typeface="Nunito"/>
                              <a:cs typeface="Nunito"/>
                              <a:sym typeface="Nunito"/>
                            </a:rPr>
                            <a:t>?</a:t>
                          </a:r>
                          <a:r>
                            <a:rPr lang="en-US" sz="1600" b="0" dirty="0">
                              <a:solidFill>
                                <a:schemeClr val="dk1"/>
                              </a:solidFill>
                              <a:latin typeface="+mn-lt"/>
                              <a:ea typeface="Arial"/>
                              <a:cs typeface="Arial"/>
                              <a:sym typeface="Arial"/>
                            </a:rPr>
                            <a:t> </a:t>
                          </a:r>
                          <a:endParaRPr lang="en-US" sz="1600" b="0" dirty="0">
                            <a:solidFill>
                              <a:schemeClr val="dk1"/>
                            </a:solidFill>
                            <a:latin typeface="Nunito"/>
                            <a:ea typeface="Nunito"/>
                            <a:cs typeface="Nunito"/>
                            <a:sym typeface="Nunito"/>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6" name="Google Shape;255;g2191522ec10_0_108">
                <a:extLst>
                  <a:ext uri="{FF2B5EF4-FFF2-40B4-BE49-F238E27FC236}">
                    <a16:creationId xmlns:a16="http://schemas.microsoft.com/office/drawing/2014/main" id="{E332359A-38A5-0EC1-3FCA-45F7F0507A8D}"/>
                  </a:ext>
                </a:extLst>
              </p:cNvPr>
              <p:cNvGraphicFramePr/>
              <p:nvPr>
                <p:extLst>
                  <p:ext uri="{D42A27DB-BD31-4B8C-83A1-F6EECF244321}">
                    <p14:modId xmlns:p14="http://schemas.microsoft.com/office/powerpoint/2010/main" val="3462945093"/>
                  </p:ext>
                </p:extLst>
              </p:nvPr>
            </p:nvGraphicFramePr>
            <p:xfrm>
              <a:off x="108044" y="862525"/>
              <a:ext cx="4427010" cy="150654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506548">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806" b="-52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39802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g24166a3ab5e_0_26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7" name="Picture 6">
            <a:extLst>
              <a:ext uri="{FF2B5EF4-FFF2-40B4-BE49-F238E27FC236}">
                <a16:creationId xmlns:a16="http://schemas.microsoft.com/office/drawing/2014/main" id="{69F0EDA1-7F06-1C4F-8A14-45CBEDA0067D}"/>
              </a:ext>
            </a:extLst>
          </p:cNvPr>
          <p:cNvPicPr>
            <a:picLocks noChangeAspect="1"/>
          </p:cNvPicPr>
          <p:nvPr/>
        </p:nvPicPr>
        <p:blipFill>
          <a:blip r:embed="rId3"/>
          <a:stretch>
            <a:fillRect/>
          </a:stretch>
        </p:blipFill>
        <p:spPr>
          <a:xfrm>
            <a:off x="169850" y="2063578"/>
            <a:ext cx="4365204" cy="2429386"/>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3492E5AD-4D43-DAB6-1EC1-E6165B5ADA7D}"/>
                  </a:ext>
                </a:extLst>
              </p:cNvPr>
              <p:cNvGraphicFramePr/>
              <p:nvPr>
                <p:extLst>
                  <p:ext uri="{D42A27DB-BD31-4B8C-83A1-F6EECF244321}">
                    <p14:modId xmlns:p14="http://schemas.microsoft.com/office/powerpoint/2010/main" val="27824483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(8, −6)</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u="none" strike="noStrike" cap="none" dirty="0" smtClean="0">
                                  <a:solidFill>
                                    <a:schemeClr val="tx1"/>
                                  </a:solidFill>
                                  <a:latin typeface="Cambria Math" panose="02040503050406030204" pitchFamily="18" charset="0"/>
                                  <a:ea typeface="Nunito Sans"/>
                                  <a:cs typeface="Nunito Sans"/>
                                  <a:sym typeface="Nunito Sans"/>
                                </a:rPr>
                                <m:t>(</m:t>
                              </m:r>
                              <m:r>
                                <a:rPr lang="en-US" sz="1600" i="1" dirty="0">
                                  <a:solidFill>
                                    <a:schemeClr val="tx1"/>
                                  </a:solidFill>
                                  <a:latin typeface="Cambria Math" panose="02040503050406030204" pitchFamily="18" charset="0"/>
                                  <a:ea typeface="Nunito"/>
                                  <a:cs typeface="Nunito"/>
                                  <a:sym typeface="Nunito"/>
                                </a:rPr>
                                <m:t>5, 4)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(5, −2)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(4, −2)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3492E5AD-4D43-DAB6-1EC1-E6165B5ADA7D}"/>
                  </a:ext>
                </a:extLst>
              </p:cNvPr>
              <p:cNvGraphicFramePr/>
              <p:nvPr>
                <p:extLst>
                  <p:ext uri="{D42A27DB-BD31-4B8C-83A1-F6EECF244321}">
                    <p14:modId xmlns:p14="http://schemas.microsoft.com/office/powerpoint/2010/main" val="278244837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53736506-C924-C965-EA31-11639BFCB0E9}"/>
                  </a:ext>
                </a:extLst>
              </p:cNvPr>
              <p:cNvGraphicFramePr/>
              <p:nvPr/>
            </p:nvGraphicFramePr>
            <p:xfrm>
              <a:off x="108044" y="862525"/>
              <a:ext cx="4427010" cy="107474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Triangle ABC is translated by the vector </a:t>
                          </a:r>
                        </a:p>
                        <a:p>
                          <a:pPr marL="0" lvl="0" indent="0" algn="l" rtl="0">
                            <a:lnSpc>
                              <a:spcPct val="100000"/>
                            </a:lnSpc>
                            <a:spcBef>
                              <a:spcPts val="0"/>
                            </a:spcBef>
                            <a:spcAft>
                              <a:spcPts val="0"/>
                            </a:spcAft>
                            <a:buNone/>
                          </a:pPr>
                          <a:r>
                            <a:rPr lang="en-US" sz="1600" b="0" dirty="0">
                              <a:solidFill>
                                <a:schemeClr val="dk1"/>
                              </a:solidFill>
                              <a:latin typeface="Nunito"/>
                              <a:ea typeface="Nunito"/>
                              <a:cs typeface="Nunito"/>
                              <a:sym typeface="Nunito"/>
                            </a:rPr>
                            <a:t>       </a:t>
                          </a:r>
                          <a14:m>
                            <m:oMath xmlns:m="http://schemas.openxmlformats.org/officeDocument/2006/math">
                              <m:d>
                                <m:dPr>
                                  <m:ctrlPr>
                                    <a:rPr lang="en-US" sz="1600" b="0" i="1" smtClean="0">
                                      <a:solidFill>
                                        <a:schemeClr val="dk1"/>
                                      </a:solidFill>
                                      <a:latin typeface="Cambria Math" panose="02040503050406030204" pitchFamily="18" charset="0"/>
                                      <a:sym typeface="Nunito"/>
                                    </a:rPr>
                                  </m:ctrlPr>
                                </m:dPr>
                                <m:e>
                                  <m:r>
                                    <a:rPr lang="en-GB" sz="1600" b="0" i="1" smtClean="0">
                                      <a:solidFill>
                                        <a:schemeClr val="dk1"/>
                                      </a:solidFill>
                                      <a:latin typeface="Cambria Math" panose="02040503050406030204" pitchFamily="18" charset="0"/>
                                      <a:sym typeface="Nunito"/>
                                    </a:rPr>
                                    <m:t> </m:t>
                                  </m:r>
                                  <m:m>
                                    <m:mPr>
                                      <m:mcs>
                                        <m:mc>
                                          <m:mcPr>
                                            <m:count m:val="1"/>
                                            <m:mcJc m:val="center"/>
                                          </m:mcPr>
                                        </m:mc>
                                      </m:mcs>
                                      <m:ctrlPr>
                                        <a:rPr lang="en-US" sz="1600" b="0" i="1" smtClean="0">
                                          <a:solidFill>
                                            <a:schemeClr val="dk1"/>
                                          </a:solidFill>
                                          <a:latin typeface="Cambria Math" panose="02040503050406030204" pitchFamily="18" charset="0"/>
                                          <a:sym typeface="Nunito"/>
                                        </a:rPr>
                                      </m:ctrlPr>
                                    </m:mPr>
                                    <m:mr>
                                      <m:e>
                                        <m:r>
                                          <m:rPr>
                                            <m:brk m:alnAt="7"/>
                                          </m:rPr>
                                          <a:rPr lang="en-GB" sz="1600" b="0" i="1" smtClean="0">
                                            <a:solidFill>
                                              <a:schemeClr val="dk1"/>
                                            </a:solidFill>
                                            <a:latin typeface="Cambria Math" panose="02040503050406030204" pitchFamily="18" charset="0"/>
                                            <a:sym typeface="Nunito"/>
                                          </a:rPr>
                                          <m:t>7</m:t>
                                        </m:r>
                                      </m:e>
                                    </m:mr>
                                    <m:mr>
                                      <m:e>
                                        <m:r>
                                          <a:rPr lang="en-GB" sz="1600" b="0" i="1" smtClean="0">
                                            <a:solidFill>
                                              <a:schemeClr val="dk1"/>
                                            </a:solidFill>
                                            <a:latin typeface="Cambria Math" panose="02040503050406030204" pitchFamily="18" charset="0"/>
                                            <a:sym typeface="Nunito"/>
                                          </a:rPr>
                                          <m:t>−3</m:t>
                                        </m:r>
                                      </m:e>
                                    </m:mr>
                                  </m:m>
                                  <m:r>
                                    <a:rPr lang="en-GB" sz="1600" b="0" i="1" smtClean="0">
                                      <a:solidFill>
                                        <a:schemeClr val="dk1"/>
                                      </a:solidFill>
                                      <a:latin typeface="Cambria Math" panose="02040503050406030204" pitchFamily="18" charset="0"/>
                                      <a:sym typeface="Nunito"/>
                                    </a:rPr>
                                    <m:t> </m:t>
                                  </m:r>
                                </m:e>
                              </m:d>
                            </m:oMath>
                          </a14:m>
                          <a:r>
                            <a:rPr lang="en-US" sz="1600" b="0" dirty="0">
                              <a:solidFill>
                                <a:schemeClr val="dk1"/>
                              </a:solidFill>
                              <a:latin typeface="Nunito"/>
                              <a:ea typeface="Nunito"/>
                              <a:cs typeface="Nunito"/>
                              <a:sym typeface="Nunito"/>
                            </a:rPr>
                            <a:t> to produce the image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𝐵</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 What</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are the coordinates of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53736506-C924-C965-EA31-11639BFCB0E9}"/>
                  </a:ext>
                </a:extLst>
              </p:cNvPr>
              <p:cNvGraphicFramePr/>
              <p:nvPr>
                <p:extLst>
                  <p:ext uri="{D42A27DB-BD31-4B8C-83A1-F6EECF244321}">
                    <p14:modId xmlns:p14="http://schemas.microsoft.com/office/powerpoint/2010/main" val="3281279939"/>
                  </p:ext>
                </p:extLst>
              </p:nvPr>
            </p:nvGraphicFramePr>
            <p:xfrm>
              <a:off x="108044" y="862525"/>
              <a:ext cx="4427010" cy="107474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74748">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30" b="-7345"/>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67416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g24166a3ab5e_0_26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06" name="Google Shape;406;g24166a3ab5e_0_269"/>
              <p:cNvGraphicFramePr/>
              <p:nvPr/>
            </p:nvGraphicFramePr>
            <p:xfrm>
              <a:off x="108044" y="862525"/>
              <a:ext cx="8882075" cy="3948950"/>
            </p:xfrm>
            <a:graphic>
              <a:graphicData uri="http://schemas.openxmlformats.org/drawingml/2006/table">
                <a:tbl>
                  <a:tblPr firstRow="1" bandRow="1">
                    <a:noFill/>
                    <a:tableStyleId>{BEFCEEFB-103B-40B7-AAFD-6363108E45CE}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13)</a:t>
                          </a:r>
                          <a:r>
                            <a:rPr lang="en-GB" sz="1600" b="0" baseline="0" dirty="0">
                              <a:solidFill>
                                <a:schemeClr val="dk1"/>
                              </a:solidFill>
                              <a:latin typeface="Nunito Sans"/>
                              <a:ea typeface="Nunito Sans"/>
                              <a:cs typeface="Nunito Sans"/>
                              <a:sym typeface="Nunito Sans"/>
                            </a:rPr>
                            <a:t> </a:t>
                          </a:r>
                          <a:r>
                            <a:rPr lang="en-GB" sz="1600" b="0" dirty="0">
                              <a:solidFill>
                                <a:schemeClr val="dk1"/>
                              </a:solidFill>
                              <a:latin typeface="Nunito"/>
                              <a:ea typeface="Nunito"/>
                              <a:cs typeface="Nunito"/>
                              <a:sym typeface="Nunito"/>
                            </a:rPr>
                            <a:t>Which shape is a correct enlargement of shape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𝑄</m:t>
                              </m:r>
                            </m:oMath>
                          </a14:m>
                          <a:r>
                            <a:rPr lang="en-GB" sz="1600" b="0" dirty="0">
                              <a:solidFill>
                                <a:schemeClr val="dk1"/>
                              </a:solidFill>
                              <a:latin typeface="Nunito"/>
                              <a:ea typeface="Nunito"/>
                              <a:cs typeface="Nunito"/>
                              <a:sym typeface="Nunito"/>
                            </a:rPr>
                            <a:t>?</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406" name="Google Shape;406;g24166a3ab5e_0_269"/>
              <p:cNvGraphicFramePr/>
              <p:nvPr>
                <p:extLst>
                  <p:ext uri="{D42A27DB-BD31-4B8C-83A1-F6EECF244321}">
                    <p14:modId xmlns:p14="http://schemas.microsoft.com/office/powerpoint/2010/main" val="3579285580"/>
                  </p:ext>
                </p:extLst>
              </p:nvPr>
            </p:nvGraphicFramePr>
            <p:xfrm>
              <a:off x="108044" y="862525"/>
              <a:ext cx="8882075" cy="3948950"/>
            </p:xfrm>
            <a:graphic>
              <a:graphicData uri="http://schemas.openxmlformats.org/drawingml/2006/table">
                <a:tbl>
                  <a:tblPr firstRow="1" bandRow="1">
                    <a:noFill/>
                    <a:tableStyleId>{BEFCEEFB-103B-40B7-AAFD-6363108E45CE}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graphicFrame>
        <p:nvGraphicFramePr>
          <p:cNvPr id="407" name="Google Shape;407;g24166a3ab5e_0_269"/>
          <p:cNvGraphicFramePr/>
          <p:nvPr>
            <p:extLst>
              <p:ext uri="{D42A27DB-BD31-4B8C-83A1-F6EECF244321}">
                <p14:modId xmlns:p14="http://schemas.microsoft.com/office/powerpoint/2010/main" val="2042635539"/>
              </p:ext>
            </p:extLst>
          </p:nvPr>
        </p:nvGraphicFramePr>
        <p:xfrm>
          <a:off x="406750" y="3077415"/>
          <a:ext cx="8514650" cy="1507354"/>
        </p:xfrm>
        <a:graphic>
          <a:graphicData uri="http://schemas.openxmlformats.org/drawingml/2006/table">
            <a:tbl>
              <a:tblPr>
                <a:noFill/>
                <a:tableStyleId>{C398472D-2292-418B-86D2-322CCFB07BA7}</a:tableStyleId>
              </a:tblPr>
              <a:tblGrid>
                <a:gridCol w="4257325">
                  <a:extLst>
                    <a:ext uri="{9D8B030D-6E8A-4147-A177-3AD203B41FA5}">
                      <a16:colId xmlns:a16="http://schemas.microsoft.com/office/drawing/2014/main" val="20000"/>
                    </a:ext>
                  </a:extLst>
                </a:gridCol>
                <a:gridCol w="4257325">
                  <a:extLst>
                    <a:ext uri="{9D8B030D-6E8A-4147-A177-3AD203B41FA5}">
                      <a16:colId xmlns:a16="http://schemas.microsoft.com/office/drawing/2014/main" val="20001"/>
                    </a:ext>
                  </a:extLst>
                </a:gridCol>
              </a:tblGrid>
              <a:tr h="700257">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B</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067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C</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D</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F11D7F17-2C9D-784A-8EE4-6DC13F6F8508}"/>
              </a:ext>
            </a:extLst>
          </p:cNvPr>
          <p:cNvPicPr>
            <a:picLocks noChangeAspect="1"/>
          </p:cNvPicPr>
          <p:nvPr/>
        </p:nvPicPr>
        <p:blipFill>
          <a:blip r:embed="rId4"/>
          <a:stretch>
            <a:fillRect/>
          </a:stretch>
        </p:blipFill>
        <p:spPr>
          <a:xfrm>
            <a:off x="2571503" y="1206019"/>
            <a:ext cx="4174236" cy="1752718"/>
          </a:xfrm>
          <a:prstGeom prst="rect">
            <a:avLst/>
          </a:prstGeom>
        </p:spPr>
      </p:pic>
    </p:spTree>
    <p:extLst>
      <p:ext uri="{BB962C8B-B14F-4D97-AF65-F5344CB8AC3E}">
        <p14:creationId xmlns:p14="http://schemas.microsoft.com/office/powerpoint/2010/main" val="1841465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g24166a3ab5e_0_27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717223B6-E590-4543-BAC4-D58054E36ADD}"/>
              </a:ext>
            </a:extLst>
          </p:cNvPr>
          <p:cNvPicPr>
            <a:picLocks noChangeAspect="1"/>
          </p:cNvPicPr>
          <p:nvPr/>
        </p:nvPicPr>
        <p:blipFill>
          <a:blip r:embed="rId3"/>
          <a:stretch>
            <a:fillRect/>
          </a:stretch>
        </p:blipFill>
        <p:spPr>
          <a:xfrm>
            <a:off x="216029" y="1964608"/>
            <a:ext cx="4271773" cy="2734347"/>
          </a:xfrm>
          <a:prstGeom prst="rect">
            <a:avLst/>
          </a:prstGeom>
        </p:spPr>
      </p:pic>
      <mc:AlternateContent xmlns:mc="http://schemas.openxmlformats.org/markup-compatibility/2006" xmlns:a14="http://schemas.microsoft.com/office/drawing/2010/main">
        <mc:Choice Requires="a14">
          <p:graphicFrame>
            <p:nvGraphicFramePr>
              <p:cNvPr id="2" name="Google Shape;255;g2191522ec10_0_108">
                <a:extLst>
                  <a:ext uri="{FF2B5EF4-FFF2-40B4-BE49-F238E27FC236}">
                    <a16:creationId xmlns:a16="http://schemas.microsoft.com/office/drawing/2014/main" id="{5F7C5872-215F-7718-681B-8325281A8E91}"/>
                  </a:ext>
                </a:extLst>
              </p:cNvPr>
              <p:cNvGraphicFramePr/>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14)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is an enlargement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𝐴𝐵𝐶</m:t>
                              </m:r>
                            </m:oMath>
                          </a14:m>
                          <a:r>
                            <a:rPr lang="en-US" sz="1600" b="0" baseline="0" dirty="0">
                              <a:solidFill>
                                <a:schemeClr val="dk1"/>
                              </a:solidFill>
                              <a:latin typeface="Nunito Sans"/>
                              <a:ea typeface="Nunito Sans"/>
                              <a:cs typeface="Nunito Sans"/>
                              <a:sym typeface="Nunito Sans"/>
                            </a:rPr>
                            <a:t>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baseline="0" dirty="0">
                              <a:solidFill>
                                <a:schemeClr val="dk1"/>
                              </a:solidFill>
                              <a:latin typeface="Nunito Sans"/>
                              <a:ea typeface="Nunito Sans"/>
                              <a:cs typeface="Nunito Sans"/>
                              <a:sym typeface="Nunito Sans"/>
                            </a:rPr>
                            <a:t>       about </a:t>
                          </a:r>
                          <a:r>
                            <a:rPr lang="en-US" sz="1600" b="0" dirty="0">
                              <a:solidFill>
                                <a:schemeClr val="dk1"/>
                              </a:solidFill>
                              <a:latin typeface="Nunito Sans"/>
                              <a:ea typeface="Nunito Sans"/>
                              <a:cs typeface="Nunito Sans"/>
                              <a:sym typeface="Nunito Sans"/>
                            </a:rPr>
                            <a:t>centre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(0, 0)</m:t>
                              </m:r>
                            </m:oMath>
                          </a14:m>
                          <a:r>
                            <a:rPr lang="en-US" sz="1600" b="0" dirty="0">
                              <a:solidFill>
                                <a:schemeClr val="dk1"/>
                              </a:solidFill>
                              <a:latin typeface="Nunito Sans"/>
                              <a:ea typeface="Nunito Sans"/>
                              <a:cs typeface="Nunito Sans"/>
                              <a:sym typeface="Nunito Sans"/>
                            </a:rPr>
                            <a:t>. What is the scale</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       factor of the enlargement?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2" name="Google Shape;255;g2191522ec10_0_108">
                <a:extLst>
                  <a:ext uri="{FF2B5EF4-FFF2-40B4-BE49-F238E27FC236}">
                    <a16:creationId xmlns:a16="http://schemas.microsoft.com/office/drawing/2014/main" id="{5F7C5872-215F-7718-681B-8325281A8E91}"/>
                  </a:ext>
                </a:extLst>
              </p:cNvPr>
              <p:cNvGraphicFramePr/>
              <p:nvPr>
                <p:extLst>
                  <p:ext uri="{D42A27DB-BD31-4B8C-83A1-F6EECF244321}">
                    <p14:modId xmlns:p14="http://schemas.microsoft.com/office/powerpoint/2010/main" val="2479760663"/>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4"/>
                          <a:stretch>
                            <a:fillRect t="-1170" b="-7602"/>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771FF580-EF11-36F2-8B97-41337FB875A1}"/>
                  </a:ext>
                </a:extLst>
              </p:cNvPr>
              <p:cNvGraphicFramePr/>
              <p:nvPr>
                <p:extLst>
                  <p:ext uri="{D42A27DB-BD31-4B8C-83A1-F6EECF244321}">
                    <p14:modId xmlns:p14="http://schemas.microsoft.com/office/powerpoint/2010/main" val="24260259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2</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3</m:t>
                              </m:r>
                            </m:oMath>
                          </a14:m>
                          <a:r>
                            <a:rPr lang="en-GB"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9</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2.5</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771FF580-EF11-36F2-8B97-41337FB875A1}"/>
                  </a:ext>
                </a:extLst>
              </p:cNvPr>
              <p:cNvGraphicFramePr/>
              <p:nvPr>
                <p:extLst>
                  <p:ext uri="{D42A27DB-BD31-4B8C-83A1-F6EECF244321}">
                    <p14:modId xmlns:p14="http://schemas.microsoft.com/office/powerpoint/2010/main" val="24260259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271570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g24166a3ab5e_0_2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1861989-93AE-D740-AF4C-952B87EE280A}"/>
              </a:ext>
            </a:extLst>
          </p:cNvPr>
          <p:cNvPicPr>
            <a:picLocks noChangeAspect="1"/>
          </p:cNvPicPr>
          <p:nvPr/>
        </p:nvPicPr>
        <p:blipFill>
          <a:blip r:embed="rId3"/>
          <a:stretch>
            <a:fillRect/>
          </a:stretch>
        </p:blipFill>
        <p:spPr>
          <a:xfrm>
            <a:off x="259522" y="2008134"/>
            <a:ext cx="4182100" cy="2676947"/>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5935FB20-0F76-D86A-E24B-3CE147996138}"/>
                  </a:ext>
                </a:extLst>
              </p:cNvPr>
              <p:cNvGraphicFramePr/>
              <p:nvPr>
                <p:extLst>
                  <p:ext uri="{D42A27DB-BD31-4B8C-83A1-F6EECF244321}">
                    <p14:modId xmlns:p14="http://schemas.microsoft.com/office/powerpoint/2010/main" val="37681388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𝑆𝐹</m:t>
                              </m:r>
                              <m:r>
                                <a:rPr lang="en-US" sz="1600" i="1" dirty="0" smtClean="0">
                                  <a:solidFill>
                                    <a:schemeClr val="tx1"/>
                                  </a:solidFill>
                                  <a:latin typeface="Cambria Math" panose="02040503050406030204" pitchFamily="18" charset="0"/>
                                  <a:ea typeface="Nunito Sans"/>
                                  <a:cs typeface="Nunito Sans"/>
                                  <a:sym typeface="Nunito Sans"/>
                                </a:rPr>
                                <m:t> = −2</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600" dirty="0">
                              <a:solidFill>
                                <a:schemeClr val="tx1"/>
                              </a:solidFill>
                              <a:latin typeface="Nunito Sans"/>
                              <a:ea typeface="Nunito Sans"/>
                              <a:cs typeface="Nunito Sans"/>
                              <a:sym typeface="Nunito Sans"/>
                            </a:rPr>
                            <a:t>     Centre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(14, 8)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𝑆𝐹</m:t>
                              </m:r>
                              <m:r>
                                <a:rPr lang="en-US" sz="1600" i="1" dirty="0" smtClean="0">
                                  <a:solidFill>
                                    <a:schemeClr val="tx1"/>
                                  </a:solidFill>
                                  <a:latin typeface="Cambria Math" panose="02040503050406030204" pitchFamily="18" charset="0"/>
                                  <a:ea typeface="Nunito Sans"/>
                                  <a:cs typeface="Nunito Sans"/>
                                  <a:sym typeface="Nunito Sans"/>
                                </a:rPr>
                                <m:t> = −3</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600" dirty="0">
                              <a:solidFill>
                                <a:schemeClr val="tx1"/>
                              </a:solidFill>
                              <a:latin typeface="Nunito Sans"/>
                              <a:ea typeface="Nunito Sans"/>
                              <a:cs typeface="Nunito Sans"/>
                              <a:sym typeface="Nunito Sans"/>
                            </a:rPr>
                            <a:t>     Centre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(14, 8)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𝑆𝐹</m:t>
                              </m:r>
                              <m:r>
                                <a:rPr lang="en-US" sz="1600" i="1" dirty="0" smtClean="0">
                                  <a:solidFill>
                                    <a:schemeClr val="tx1"/>
                                  </a:solidFill>
                                  <a:latin typeface="Cambria Math" panose="02040503050406030204" pitchFamily="18" charset="0"/>
                                  <a:ea typeface="Nunito Sans"/>
                                  <a:cs typeface="Nunito Sans"/>
                                  <a:sym typeface="Nunito Sans"/>
                                </a:rPr>
                                <m:t> = −2</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600" dirty="0">
                              <a:solidFill>
                                <a:schemeClr val="tx1"/>
                              </a:solidFill>
                              <a:latin typeface="Nunito Sans"/>
                              <a:ea typeface="Nunito Sans"/>
                              <a:cs typeface="Nunito Sans"/>
                              <a:sym typeface="Nunito Sans"/>
                            </a:rPr>
                            <a:t>     Centre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(26, 11)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𝑆𝐹</m:t>
                              </m:r>
                              <m:r>
                                <a:rPr lang="en-US" sz="1600" i="1" dirty="0" smtClean="0">
                                  <a:solidFill>
                                    <a:schemeClr val="tx1"/>
                                  </a:solidFill>
                                  <a:latin typeface="Cambria Math" panose="02040503050406030204" pitchFamily="18" charset="0"/>
                                  <a:ea typeface="Nunito Sans"/>
                                  <a:cs typeface="Nunito Sans"/>
                                  <a:sym typeface="Nunito Sans"/>
                                </a:rPr>
                                <m:t> = 2</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600" dirty="0">
                              <a:solidFill>
                                <a:schemeClr val="tx1"/>
                              </a:solidFill>
                              <a:latin typeface="Nunito Sans"/>
                              <a:ea typeface="Nunito Sans"/>
                              <a:cs typeface="Nunito Sans"/>
                              <a:sym typeface="Nunito Sans"/>
                            </a:rPr>
                            <a:t>     Centre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(14, 8)</m:t>
                              </m:r>
                              <m:r>
                                <a:rPr lang="en-US" sz="1600" i="1" dirty="0">
                                  <a:solidFill>
                                    <a:schemeClr val="tx1"/>
                                  </a:solidFill>
                                  <a:latin typeface="Cambria Math" panose="02040503050406030204" pitchFamily="18" charset="0"/>
                                  <a:ea typeface="Nunito Sans"/>
                                  <a:cs typeface="Nunito Sans"/>
                                  <a:sym typeface="Nunito Sans"/>
                                </a:rPr>
                                <m:t> </m:t>
                              </m:r>
                            </m:oMath>
                          </a14:m>
                          <a:endParaRPr lang="en-US" sz="14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5935FB20-0F76-D86A-E24B-3CE147996138}"/>
                  </a:ext>
                </a:extLst>
              </p:cNvPr>
              <p:cNvGraphicFramePr/>
              <p:nvPr>
                <p:extLst>
                  <p:ext uri="{D42A27DB-BD31-4B8C-83A1-F6EECF244321}">
                    <p14:modId xmlns:p14="http://schemas.microsoft.com/office/powerpoint/2010/main" val="37681388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FED99AB6-F088-1287-FA0A-17D2EDAFC621}"/>
                  </a:ext>
                </a:extLst>
              </p:cNvPr>
              <p:cNvGraphicFramePr/>
              <p:nvPr/>
            </p:nvGraphicFramePr>
            <p:xfrm>
              <a:off x="108044" y="862525"/>
              <a:ext cx="4463956" cy="1035441"/>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For the following transformation,</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Sans"/>
                              <a:ea typeface="Nunito Sans"/>
                              <a:cs typeface="Nunito Sans"/>
                              <a:sym typeface="Nunito Sans"/>
                            </a:rPr>
                            <a:t>       determine the scale factor and centre of</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Sans"/>
                              <a:ea typeface="Nunito Sans"/>
                              <a:cs typeface="Nunito Sans"/>
                              <a:sym typeface="Nunito Sans"/>
                            </a:rPr>
                            <a:t>       enlargement that takes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𝐴𝐵𝐶</m:t>
                              </m:r>
                            </m:oMath>
                          </a14:m>
                          <a:r>
                            <a:rPr lang="en-GB" sz="1600" b="0" dirty="0">
                              <a:solidFill>
                                <a:schemeClr val="dk1"/>
                              </a:solidFill>
                              <a:latin typeface="Nunito Sans"/>
                              <a:ea typeface="Nunito Sans"/>
                              <a:cs typeface="Nunito Sans"/>
                              <a:sym typeface="Nunito Sans"/>
                            </a:rPr>
                            <a:t> to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m:t>
                              </m:r>
                              <m:r>
                                <a:rPr lang="en-GB" sz="1600" b="0" i="1" dirty="0" smtClean="0">
                                  <a:solidFill>
                                    <a:schemeClr val="dk1"/>
                                  </a:solidFill>
                                  <a:latin typeface="Cambria Math" panose="02040503050406030204" pitchFamily="18" charset="0"/>
                                  <a:ea typeface="Nunito Sans"/>
                                  <a:cs typeface="Nunito Sans"/>
                                  <a:sym typeface="Nunito Sans"/>
                                </a:rPr>
                                <m:t>’</m:t>
                              </m:r>
                              <m:r>
                                <a:rPr lang="en-GB" sz="1600" b="0" i="1" dirty="0" smtClean="0">
                                  <a:solidFill>
                                    <a:schemeClr val="dk1"/>
                                  </a:solidFill>
                                  <a:latin typeface="Cambria Math" panose="02040503050406030204" pitchFamily="18" charset="0"/>
                                  <a:ea typeface="Nunito Sans"/>
                                  <a:cs typeface="Nunito Sans"/>
                                  <a:sym typeface="Nunito Sans"/>
                                </a:rPr>
                                <m:t>𝐵</m:t>
                              </m:r>
                              <m:r>
                                <a:rPr lang="en-GB" sz="1600" b="0" i="1" dirty="0" smtClean="0">
                                  <a:solidFill>
                                    <a:schemeClr val="dk1"/>
                                  </a:solidFill>
                                  <a:latin typeface="Cambria Math" panose="02040503050406030204" pitchFamily="18" charset="0"/>
                                  <a:ea typeface="Nunito Sans"/>
                                  <a:cs typeface="Nunito Sans"/>
                                  <a:sym typeface="Nunito Sans"/>
                                </a:rPr>
                                <m:t>’</m:t>
                              </m:r>
                              <m:r>
                                <a:rPr lang="en-GB" sz="1600" b="0" i="1" dirty="0" smtClean="0">
                                  <a:solidFill>
                                    <a:schemeClr val="dk1"/>
                                  </a:solidFill>
                                  <a:latin typeface="Cambria Math" panose="02040503050406030204" pitchFamily="18" charset="0"/>
                                  <a:ea typeface="Nunito Sans"/>
                                  <a:cs typeface="Nunito Sans"/>
                                  <a:sym typeface="Nunito Sans"/>
                                </a:rPr>
                                <m:t>𝐶</m:t>
                              </m:r>
                              <m:r>
                                <a:rPr lang="en-GB" sz="1600" b="0" i="1" dirty="0" smtClean="0">
                                  <a:solidFill>
                                    <a:schemeClr val="dk1"/>
                                  </a:solidFill>
                                  <a:latin typeface="Cambria Math" panose="02040503050406030204" pitchFamily="18" charset="0"/>
                                  <a:ea typeface="Nunito Sans"/>
                                  <a:cs typeface="Nunito Sans"/>
                                  <a:sym typeface="Nunito Sans"/>
                                </a:rPr>
                                <m:t>’</m:t>
                              </m:r>
                            </m:oMath>
                          </a14:m>
                          <a:r>
                            <a:rPr lang="en-GB" sz="1600" b="0" dirty="0">
                              <a:solidFill>
                                <a:schemeClr val="dk1"/>
                              </a:solidFill>
                              <a:latin typeface="Nunito Sans"/>
                              <a:ea typeface="Nunito Sans"/>
                              <a:cs typeface="Nunito Sans"/>
                              <a:sym typeface="Nunito Sans"/>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FED99AB6-F088-1287-FA0A-17D2EDAFC621}"/>
                  </a:ext>
                </a:extLst>
              </p:cNvPr>
              <p:cNvGraphicFramePr/>
              <p:nvPr>
                <p:extLst>
                  <p:ext uri="{D42A27DB-BD31-4B8C-83A1-F6EECF244321}">
                    <p14:modId xmlns:p14="http://schemas.microsoft.com/office/powerpoint/2010/main" val="4188490626"/>
                  </p:ext>
                </p:extLst>
              </p:nvPr>
            </p:nvGraphicFramePr>
            <p:xfrm>
              <a:off x="108044" y="862525"/>
              <a:ext cx="4463956" cy="1035441"/>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570563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g24166a3ab5e_0_29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8742878-E0EF-0A4E-837C-47B06D4F8407}"/>
              </a:ext>
            </a:extLst>
          </p:cNvPr>
          <p:cNvPicPr>
            <a:picLocks noChangeAspect="1"/>
          </p:cNvPicPr>
          <p:nvPr/>
        </p:nvPicPr>
        <p:blipFill>
          <a:blip r:embed="rId3"/>
          <a:stretch>
            <a:fillRect/>
          </a:stretch>
        </p:blipFill>
        <p:spPr>
          <a:xfrm>
            <a:off x="605371" y="1935799"/>
            <a:ext cx="3524718" cy="2782320"/>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8610974A-4EE3-DCD2-118B-241C2CC91F50}"/>
                  </a:ext>
                </a:extLst>
              </p:cNvPr>
              <p:cNvGraphicFramePr/>
              <p:nvPr>
                <p:extLst>
                  <p:ext uri="{D42A27DB-BD31-4B8C-83A1-F6EECF244321}">
                    <p14:modId xmlns:p14="http://schemas.microsoft.com/office/powerpoint/2010/main" val="52778757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(4, 2)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(−1.5, −0.5)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(2, −1)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(4, −2)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8610974A-4EE3-DCD2-118B-241C2CC91F50}"/>
                  </a:ext>
                </a:extLst>
              </p:cNvPr>
              <p:cNvGraphicFramePr/>
              <p:nvPr>
                <p:extLst>
                  <p:ext uri="{D42A27DB-BD31-4B8C-83A1-F6EECF244321}">
                    <p14:modId xmlns:p14="http://schemas.microsoft.com/office/powerpoint/2010/main" val="52778757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26ABCE5A-8072-B91B-7EFC-C95011568960}"/>
                  </a:ext>
                </a:extLst>
              </p:cNvPr>
              <p:cNvGraphicFramePr/>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t>
                          </a:r>
                          <a:r>
                            <a:rPr lang="en-US" sz="1600" b="0" dirty="0">
                              <a:solidFill>
                                <a:schemeClr val="dk1"/>
                              </a:solidFill>
                              <a:latin typeface="Nunito"/>
                              <a:ea typeface="Nunito"/>
                              <a:cs typeface="Nunito"/>
                              <a:sym typeface="Nunito"/>
                            </a:rPr>
                            <a:t>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𝐵</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 is an enlargement of</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What is the coordinate </a:t>
                          </a:r>
                          <a:r>
                            <a:rPr lang="en-US" sz="1600" b="0" baseline="0" dirty="0">
                              <a:solidFill>
                                <a:schemeClr val="dk1"/>
                              </a:solidFill>
                              <a:latin typeface="Nunito"/>
                              <a:ea typeface="Nunito"/>
                              <a:cs typeface="Nunito"/>
                              <a:sym typeface="Nunito"/>
                            </a:rPr>
                            <a:t>of the</a:t>
                          </a:r>
                        </a:p>
                        <a:p>
                          <a:pPr marL="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centre of enlargement?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26ABCE5A-8072-B91B-7EFC-C95011568960}"/>
                  </a:ext>
                </a:extLst>
              </p:cNvPr>
              <p:cNvGraphicFramePr/>
              <p:nvPr>
                <p:extLst>
                  <p:ext uri="{D42A27DB-BD31-4B8C-83A1-F6EECF244321}">
                    <p14:modId xmlns:p14="http://schemas.microsoft.com/office/powerpoint/2010/main" val="2660726595"/>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202464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g24166a3ab5e_0_29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3747A6F-D603-8444-ABBA-9C422AEE10F4}"/>
              </a:ext>
            </a:extLst>
          </p:cNvPr>
          <p:cNvPicPr>
            <a:picLocks noChangeAspect="1"/>
          </p:cNvPicPr>
          <p:nvPr/>
        </p:nvPicPr>
        <p:blipFill>
          <a:blip r:embed="rId3"/>
          <a:stretch>
            <a:fillRect/>
          </a:stretch>
        </p:blipFill>
        <p:spPr>
          <a:xfrm>
            <a:off x="563600" y="2263726"/>
            <a:ext cx="3780000" cy="2521847"/>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FD32A7B5-668F-F60D-ADB3-9EF5129D4958}"/>
                  </a:ext>
                </a:extLst>
              </p:cNvPr>
              <p:cNvGraphicFramePr/>
              <p:nvPr>
                <p:extLst>
                  <p:ext uri="{D42A27DB-BD31-4B8C-83A1-F6EECF244321}">
                    <p14:modId xmlns:p14="http://schemas.microsoft.com/office/powerpoint/2010/main" val="155979028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180</m:t>
                              </m:r>
                              <m:r>
                                <a:rPr lang="en-US" sz="1600" i="1"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US" sz="1600" dirty="0">
                              <a:solidFill>
                                <a:schemeClr val="tx1"/>
                              </a:solidFill>
                              <a:latin typeface="Nunito Sans"/>
                              <a:ea typeface="Nunito Sans"/>
                              <a:cs typeface="Nunito Sans"/>
                              <a:sym typeface="Nunito Sans"/>
                            </a:rPr>
                            <a:t> rotation about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(0, 3)</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r>
                            <a:rPr lang="en-US" sz="1600" dirty="0">
                              <a:solidFill>
                                <a:schemeClr val="tx1"/>
                              </a:solidFill>
                              <a:latin typeface="Nunito Sans"/>
                              <a:ea typeface="Nunito Sans"/>
                              <a:cs typeface="Nunito Sans"/>
                              <a:sym typeface="Nunito Sans"/>
                            </a:rPr>
                            <a:t>Reflection in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𝑥</m:t>
                              </m:r>
                              <m:r>
                                <a:rPr lang="en-US" sz="1600" i="1" dirty="0">
                                  <a:solidFill>
                                    <a:schemeClr val="tx1"/>
                                  </a:solidFill>
                                  <a:latin typeface="Cambria Math" panose="02040503050406030204" pitchFamily="18" charset="0"/>
                                  <a:ea typeface="Nunito Sans"/>
                                  <a:cs typeface="Nunito Sans"/>
                                  <a:sym typeface="Nunito Sans"/>
                                </a:rPr>
                                <m:t>−</m:t>
                              </m:r>
                            </m:oMath>
                          </a14:m>
                          <a:r>
                            <a:rPr lang="en-US" sz="1600" dirty="0">
                              <a:solidFill>
                                <a:schemeClr val="tx1"/>
                              </a:solidFill>
                              <a:latin typeface="Nunito Sans"/>
                              <a:ea typeface="Nunito Sans"/>
                              <a:cs typeface="Nunito Sans"/>
                              <a:sym typeface="Nunito Sans"/>
                            </a:rPr>
                            <a:t>axis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r>
                            <a:rPr lang="en-US" sz="1600" dirty="0">
                              <a:solidFill>
                                <a:schemeClr val="tx1"/>
                              </a:solidFill>
                              <a:latin typeface="Nunito Sans"/>
                              <a:ea typeface="Nunito Sans"/>
                              <a:cs typeface="Nunito Sans"/>
                              <a:sym typeface="Nunito Sans"/>
                            </a:rPr>
                            <a:t>Reflection in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𝑦</m:t>
                              </m:r>
                              <m:r>
                                <a:rPr lang="en-US" sz="1600" i="1" dirty="0">
                                  <a:solidFill>
                                    <a:schemeClr val="tx1"/>
                                  </a:solidFill>
                                  <a:latin typeface="Cambria Math" panose="02040503050406030204" pitchFamily="18" charset="0"/>
                                  <a:ea typeface="Nunito Sans"/>
                                  <a:cs typeface="Nunito Sans"/>
                                  <a:sym typeface="Nunito Sans"/>
                                </a:rPr>
                                <m:t>−</m:t>
                              </m:r>
                            </m:oMath>
                          </a14:m>
                          <a:r>
                            <a:rPr lang="en-US" sz="1600" dirty="0">
                              <a:solidFill>
                                <a:schemeClr val="tx1"/>
                              </a:solidFill>
                              <a:latin typeface="Nunito Sans"/>
                              <a:ea typeface="Nunito Sans"/>
                              <a:cs typeface="Nunito Sans"/>
                              <a:sym typeface="Nunito Sans"/>
                            </a:rPr>
                            <a:t>axis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r>
                            <a:rPr lang="en-GB" sz="1600" dirty="0">
                              <a:solidFill>
                                <a:schemeClr val="tx1"/>
                              </a:solidFill>
                              <a:latin typeface="Nunito Sans"/>
                              <a:ea typeface="Nunito Sans"/>
                              <a:cs typeface="Nunito Sans"/>
                              <a:sym typeface="Nunito Sans"/>
                            </a:rPr>
                            <a:t>Translation by the vector </a:t>
                          </a:r>
                          <a14:m>
                            <m:oMath xmlns:m="http://schemas.openxmlformats.org/officeDocument/2006/math">
                              <m:d>
                                <m:dPr>
                                  <m:ctrlPr>
                                    <a:rPr lang="ar-AE" sz="1600" i="1" smtClean="0">
                                      <a:solidFill>
                                        <a:schemeClr val="tx1"/>
                                      </a:solidFill>
                                      <a:latin typeface="Cambria Math" panose="02040503050406030204" pitchFamily="18" charset="0"/>
                                      <a:sym typeface="Nunito Sans"/>
                                    </a:rPr>
                                  </m:ctrlPr>
                                </m:dPr>
                                <m:e>
                                  <m:r>
                                    <a:rPr lang="ar-AE" sz="1600" b="0" i="1" smtClean="0">
                                      <a:solidFill>
                                        <a:schemeClr val="tx1"/>
                                      </a:solidFill>
                                      <a:latin typeface="Cambria Math" panose="02040503050406030204" pitchFamily="18" charset="0"/>
                                      <a:sym typeface="Nunito Sans"/>
                                    </a:rPr>
                                    <m:t> </m:t>
                                  </m:r>
                                  <m:m>
                                    <m:mPr>
                                      <m:mcs>
                                        <m:mc>
                                          <m:mcPr>
                                            <m:count m:val="1"/>
                                            <m:mcJc m:val="center"/>
                                          </m:mcPr>
                                        </m:mc>
                                      </m:mcs>
                                      <m:ctrlPr>
                                        <a:rPr lang="ar-AE" sz="1600" i="1" smtClean="0">
                                          <a:solidFill>
                                            <a:schemeClr val="tx1"/>
                                          </a:solidFill>
                                          <a:latin typeface="Cambria Math" panose="02040503050406030204" pitchFamily="18" charset="0"/>
                                          <a:sym typeface="Nunito Sans"/>
                                        </a:rPr>
                                      </m:ctrlPr>
                                    </m:mPr>
                                    <m:mr>
                                      <m:e>
                                        <m:r>
                                          <m:rPr>
                                            <m:brk m:alnAt="7"/>
                                          </m:rPr>
                                          <a:rPr lang="ar-AE" sz="1600" b="0" i="1" smtClean="0">
                                            <a:solidFill>
                                              <a:schemeClr val="tx1"/>
                                            </a:solidFill>
                                            <a:latin typeface="Cambria Math" panose="02040503050406030204" pitchFamily="18" charset="0"/>
                                            <a:sym typeface="Nunito Sans"/>
                                          </a:rPr>
                                          <m:t>−</m:t>
                                        </m:r>
                                        <m:r>
                                          <m:rPr>
                                            <m:brk m:alnAt="7"/>
                                          </m:rPr>
                                          <a:rPr lang="ar-AE" sz="1600" b="0" i="1" smtClean="0">
                                            <a:solidFill>
                                              <a:schemeClr val="tx1"/>
                                            </a:solidFill>
                                            <a:latin typeface="Cambria Math" panose="02040503050406030204" pitchFamily="18" charset="0"/>
                                            <a:sym typeface="Nunito Sans"/>
                                          </a:rPr>
                                          <m:t>6</m:t>
                                        </m:r>
                                      </m:e>
                                    </m:mr>
                                    <m:mr>
                                      <m:e>
                                        <m:r>
                                          <a:rPr lang="ar-AE" sz="1600" b="0" i="1" smtClean="0">
                                            <a:solidFill>
                                              <a:schemeClr val="tx1"/>
                                            </a:solidFill>
                                            <a:latin typeface="Cambria Math" panose="02040503050406030204" pitchFamily="18" charset="0"/>
                                            <a:sym typeface="Nunito Sans"/>
                                          </a:rPr>
                                          <m:t>0</m:t>
                                        </m:r>
                                      </m:e>
                                    </m:mr>
                                  </m:m>
                                  <m:r>
                                    <a:rPr lang="ar-AE" sz="1600" b="0" i="1" smtClean="0">
                                      <a:solidFill>
                                        <a:schemeClr val="tx1"/>
                                      </a:solidFill>
                                      <a:latin typeface="Cambria Math" panose="02040503050406030204" pitchFamily="18" charset="0"/>
                                      <a:sym typeface="Nunito Sans"/>
                                    </a:rPr>
                                    <m:t> </m:t>
                                  </m:r>
                                </m:e>
                              </m:d>
                            </m:oMath>
                          </a14:m>
                          <a:r>
                            <a:rPr lang="ar-AE"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FD32A7B5-668F-F60D-ADB3-9EF5129D4958}"/>
                  </a:ext>
                </a:extLst>
              </p:cNvPr>
              <p:cNvGraphicFramePr/>
              <p:nvPr>
                <p:extLst>
                  <p:ext uri="{D42A27DB-BD31-4B8C-83A1-F6EECF244321}">
                    <p14:modId xmlns:p14="http://schemas.microsoft.com/office/powerpoint/2010/main" val="155979028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C1F01427-46F7-A448-FA40-7FFB726FB12E}"/>
                  </a:ext>
                </a:extLst>
              </p:cNvPr>
              <p:cNvGraphicFramePr/>
              <p:nvPr/>
            </p:nvGraphicFramePr>
            <p:xfrm>
              <a:off x="108044" y="862525"/>
              <a:ext cx="4463956" cy="1401201"/>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17) Triangle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is rotated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180</m:t>
                              </m:r>
                              <m:r>
                                <a:rPr lang="en-US" sz="1600" b="0" i="1"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US" sz="1600" b="0" dirty="0">
                              <a:solidFill>
                                <a:schemeClr val="dk1"/>
                              </a:solidFill>
                              <a:latin typeface="Nunito Sans"/>
                              <a:ea typeface="Nunito Sans"/>
                              <a:cs typeface="Nunito Sans"/>
                              <a:sym typeface="Nunito Sans"/>
                            </a:rPr>
                            <a:t> about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0</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0</m:t>
                              </m:r>
                              <m:r>
                                <a:rPr lang="en-GB" sz="1600" b="0" i="1"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then reflected in the </a:t>
                          </a:r>
                          <a:r>
                            <a:rPr lang="en-US" sz="1600" b="0" i="1" dirty="0">
                              <a:solidFill>
                                <a:schemeClr val="dk1"/>
                              </a:solidFill>
                              <a:latin typeface="Times New Roman"/>
                              <a:ea typeface="Times New Roman"/>
                              <a:cs typeface="Times New Roman"/>
                              <a:sym typeface="Times New Roman"/>
                            </a:rPr>
                            <a:t>x</a:t>
                          </a:r>
                          <a:r>
                            <a:rPr lang="en-US" sz="1600" b="0" dirty="0">
                              <a:solidFill>
                                <a:schemeClr val="dk1"/>
                              </a:solidFill>
                              <a:latin typeface="Nunito Sans"/>
                              <a:ea typeface="Nunito Sans"/>
                              <a:cs typeface="Nunito Sans"/>
                              <a:sym typeface="Nunito Sans"/>
                            </a:rPr>
                            <a:t>-axis to produce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image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What single transformation</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takes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to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C1F01427-46F7-A448-FA40-7FFB726FB12E}"/>
                  </a:ext>
                </a:extLst>
              </p:cNvPr>
              <p:cNvGraphicFramePr/>
              <p:nvPr>
                <p:extLst>
                  <p:ext uri="{D42A27DB-BD31-4B8C-83A1-F6EECF244321}">
                    <p14:modId xmlns:p14="http://schemas.microsoft.com/office/powerpoint/2010/main" val="1170168247"/>
                  </p:ext>
                </p:extLst>
              </p:nvPr>
            </p:nvGraphicFramePr>
            <p:xfrm>
              <a:off x="108044" y="862525"/>
              <a:ext cx="4463956" cy="1401201"/>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866" b="-5628"/>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4888787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24166a3ab5e_0_30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12" name="Picture 11">
            <a:extLst>
              <a:ext uri="{FF2B5EF4-FFF2-40B4-BE49-F238E27FC236}">
                <a16:creationId xmlns:a16="http://schemas.microsoft.com/office/drawing/2014/main" id="{0B17924E-3EC2-BC46-9B0E-07E913DE31BE}"/>
              </a:ext>
            </a:extLst>
          </p:cNvPr>
          <p:cNvPicPr>
            <a:picLocks noChangeAspect="1"/>
          </p:cNvPicPr>
          <p:nvPr/>
        </p:nvPicPr>
        <p:blipFill>
          <a:blip r:embed="rId3"/>
          <a:stretch>
            <a:fillRect/>
          </a:stretch>
        </p:blipFill>
        <p:spPr>
          <a:xfrm>
            <a:off x="379173" y="2386940"/>
            <a:ext cx="3001336" cy="2319215"/>
          </a:xfrm>
          <a:prstGeom prst="rect">
            <a:avLst/>
          </a:prstGeom>
        </p:spPr>
      </p:pic>
      <p:graphicFrame>
        <p:nvGraphicFramePr>
          <p:cNvPr id="2" name="Google Shape;414;g21c43135d4d_0_150">
            <a:extLst>
              <a:ext uri="{FF2B5EF4-FFF2-40B4-BE49-F238E27FC236}">
                <a16:creationId xmlns:a16="http://schemas.microsoft.com/office/drawing/2014/main" id="{87530998-08E9-9BAD-D2DB-A57E7B087775}"/>
              </a:ext>
            </a:extLst>
          </p:cNvPr>
          <p:cNvGraphicFramePr/>
          <p:nvPr>
            <p:extLst>
              <p:ext uri="{D42A27DB-BD31-4B8C-83A1-F6EECF244321}">
                <p14:modId xmlns:p14="http://schemas.microsoft.com/office/powerpoint/2010/main" val="1390230089"/>
              </p:ext>
            </p:extLst>
          </p:nvPr>
        </p:nvGraphicFramePr>
        <p:xfrm>
          <a:off x="3796144" y="960582"/>
          <a:ext cx="5088334" cy="3665758"/>
        </p:xfrm>
        <a:graphic>
          <a:graphicData uri="http://schemas.openxmlformats.org/drawingml/2006/table">
            <a:tbl>
              <a:tblPr>
                <a:noFill/>
              </a:tblPr>
              <a:tblGrid>
                <a:gridCol w="2544167">
                  <a:extLst>
                    <a:ext uri="{9D8B030D-6E8A-4147-A177-3AD203B41FA5}">
                      <a16:colId xmlns:a16="http://schemas.microsoft.com/office/drawing/2014/main" val="20000"/>
                    </a:ext>
                  </a:extLst>
                </a:gridCol>
                <a:gridCol w="2544167">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tx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tx1"/>
                          </a:solidFill>
                          <a:latin typeface="Nunito"/>
                          <a:ea typeface="Nunito"/>
                          <a:cs typeface="Nunito"/>
                          <a:sym typeface="Nunito"/>
                        </a:rPr>
                        <a:t> </a:t>
                      </a:r>
                      <a:endParaRPr sz="1400"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2749FB48-077A-816B-648D-BEA888A23110}"/>
                  </a:ext>
                </a:extLst>
              </p:cNvPr>
              <p:cNvGraphicFramePr/>
              <p:nvPr/>
            </p:nvGraphicFramePr>
            <p:xfrm>
              <a:off x="108044" y="862525"/>
              <a:ext cx="4463956" cy="144019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reflected in the </a:t>
                          </a:r>
                        </a:p>
                        <a:p>
                          <a:pPr marL="0" lvl="0" indent="0" algn="l" rtl="0">
                            <a:lnSpc>
                              <a:spcPct val="150000"/>
                            </a:lnSpc>
                            <a:spcBef>
                              <a:spcPts val="0"/>
                            </a:spcBef>
                            <a:spcAft>
                              <a:spcPts val="0"/>
                            </a:spcAft>
                            <a:buNone/>
                          </a:pPr>
                          <a:r>
                            <a:rPr lang="en-US" sz="1600" b="0" i="1" dirty="0">
                              <a:solidFill>
                                <a:schemeClr val="dk1"/>
                              </a:solidFill>
                              <a:latin typeface="Nunito"/>
                              <a:ea typeface="Times New Roman"/>
                              <a:cs typeface="Times New Roman"/>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axis and then translated by the </a:t>
                          </a:r>
                        </a:p>
                        <a:p>
                          <a:pPr marL="0" lvl="0" indent="0" algn="l" rtl="0">
                            <a:spcBef>
                              <a:spcPts val="0"/>
                            </a:spcBef>
                            <a:spcAft>
                              <a:spcPts val="0"/>
                            </a:spcAft>
                            <a:buNone/>
                          </a:pPr>
                          <a:r>
                            <a:rPr lang="en-US" sz="1600" b="0" dirty="0">
                              <a:solidFill>
                                <a:schemeClr val="dk1"/>
                              </a:solidFill>
                              <a:latin typeface="Nunito"/>
                              <a:ea typeface="Nunito"/>
                              <a:cs typeface="Nunito"/>
                              <a:sym typeface="Nunito"/>
                            </a:rPr>
                            <a:t>      vector </a:t>
                          </a:r>
                          <a14:m>
                            <m:oMath xmlns:m="http://schemas.openxmlformats.org/officeDocument/2006/math">
                              <m:d>
                                <m:dPr>
                                  <m:ctrlPr>
                                    <a:rPr lang="en-US" sz="1600" b="0" i="1" smtClean="0">
                                      <a:solidFill>
                                        <a:schemeClr val="dk1"/>
                                      </a:solidFill>
                                      <a:latin typeface="Cambria Math" panose="02040503050406030204" pitchFamily="18" charset="0"/>
                                      <a:sym typeface="Nunito"/>
                                    </a:rPr>
                                  </m:ctrlPr>
                                </m:dPr>
                                <m:e>
                                  <m:m>
                                    <m:mPr>
                                      <m:mcs>
                                        <m:mc>
                                          <m:mcPr>
                                            <m:count m:val="1"/>
                                            <m:mcJc m:val="center"/>
                                          </m:mcPr>
                                        </m:mc>
                                      </m:mcs>
                                      <m:ctrlPr>
                                        <a:rPr lang="en-US" sz="1600" b="0" i="1" smtClean="0">
                                          <a:solidFill>
                                            <a:schemeClr val="dk1"/>
                                          </a:solidFill>
                                          <a:latin typeface="Cambria Math" panose="02040503050406030204" pitchFamily="18" charset="0"/>
                                          <a:sym typeface="Nunito"/>
                                        </a:rPr>
                                      </m:ctrlPr>
                                    </m:mPr>
                                    <m:mr>
                                      <m:e>
                                        <m:r>
                                          <m:rPr>
                                            <m:brk m:alnAt="7"/>
                                          </m:rPr>
                                          <a:rPr lang="en-GB" sz="1600" b="0" i="1" smtClean="0">
                                            <a:solidFill>
                                              <a:schemeClr val="dk1"/>
                                            </a:solidFill>
                                            <a:latin typeface="Cambria Math" panose="02040503050406030204" pitchFamily="18" charset="0"/>
                                            <a:sym typeface="Nunito"/>
                                          </a:rPr>
                                          <m:t>0</m:t>
                                        </m:r>
                                      </m:e>
                                    </m:mr>
                                    <m:mr>
                                      <m:e>
                                        <m:r>
                                          <a:rPr lang="en-GB" sz="1600" b="0" i="1" smtClean="0">
                                            <a:solidFill>
                                              <a:schemeClr val="dk1"/>
                                            </a:solidFill>
                                            <a:latin typeface="Cambria Math" panose="02040503050406030204" pitchFamily="18" charset="0"/>
                                            <a:sym typeface="Nunito"/>
                                          </a:rPr>
                                          <m:t>−7</m:t>
                                        </m:r>
                                      </m:e>
                                    </m:mr>
                                  </m:m>
                                </m:e>
                              </m:d>
                            </m:oMath>
                          </a14:m>
                          <a:r>
                            <a:rPr lang="en-US" sz="1600" b="0" dirty="0">
                              <a:solidFill>
                                <a:schemeClr val="dk1"/>
                              </a:solidFill>
                              <a:latin typeface="Nunito Sans"/>
                              <a:ea typeface="Nunito Sans"/>
                              <a:cs typeface="Nunito Sans"/>
                              <a:sym typeface="Nunito Sans"/>
                            </a:rPr>
                            <a:t> . W</a:t>
                          </a:r>
                          <a:r>
                            <a:rPr lang="en-US" sz="1600" b="0" dirty="0">
                              <a:solidFill>
                                <a:schemeClr val="dk1"/>
                              </a:solidFill>
                              <a:latin typeface="Nunito"/>
                              <a:ea typeface="Nunito"/>
                              <a:cs typeface="Nunito"/>
                              <a:sym typeface="Nunito"/>
                            </a:rPr>
                            <a:t>hich diagram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represents this transformation?</a:t>
                          </a:r>
                          <a:endParaRPr lang="en-US" sz="1600" b="0" dirty="0">
                            <a:solidFill>
                              <a:schemeClr val="dk1"/>
                            </a:solidFill>
                            <a:latin typeface="+mn-lt"/>
                            <a:ea typeface="Arial"/>
                            <a:cs typeface="Arial"/>
                            <a:sym typeface="Arial"/>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2749FB48-077A-816B-648D-BEA888A23110}"/>
                  </a:ext>
                </a:extLst>
              </p:cNvPr>
              <p:cNvGraphicFramePr/>
              <p:nvPr>
                <p:extLst>
                  <p:ext uri="{D42A27DB-BD31-4B8C-83A1-F6EECF244321}">
                    <p14:modId xmlns:p14="http://schemas.microsoft.com/office/powerpoint/2010/main" val="2506328705"/>
                  </p:ext>
                </p:extLst>
              </p:nvPr>
            </p:nvGraphicFramePr>
            <p:xfrm>
              <a:off x="108044" y="862525"/>
              <a:ext cx="4463956" cy="144019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44019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4"/>
                          <a:stretch>
                            <a:fillRect t="-844" b="-5907"/>
                          </a:stretch>
                        </a:blipFill>
                      </a:tcPr>
                    </a:tc>
                    <a:extLst>
                      <a:ext uri="{0D108BD9-81ED-4DB2-BD59-A6C34878D82A}">
                        <a16:rowId xmlns:a16="http://schemas.microsoft.com/office/drawing/2014/main" val="10000"/>
                      </a:ext>
                    </a:extLst>
                  </a:tr>
                </a:tbl>
              </a:graphicData>
            </a:graphic>
          </p:graphicFrame>
        </mc:Fallback>
      </mc:AlternateContent>
      <p:pic>
        <p:nvPicPr>
          <p:cNvPr id="13" name="Picture 12">
            <a:extLst>
              <a:ext uri="{FF2B5EF4-FFF2-40B4-BE49-F238E27FC236}">
                <a16:creationId xmlns:a16="http://schemas.microsoft.com/office/drawing/2014/main" id="{7C38A9BC-96C7-C941-8C1A-3539305A64E7}"/>
              </a:ext>
            </a:extLst>
          </p:cNvPr>
          <p:cNvPicPr>
            <a:picLocks noChangeAspect="1"/>
          </p:cNvPicPr>
          <p:nvPr/>
        </p:nvPicPr>
        <p:blipFill>
          <a:blip r:embed="rId5"/>
          <a:stretch>
            <a:fillRect/>
          </a:stretch>
        </p:blipFill>
        <p:spPr>
          <a:xfrm>
            <a:off x="4206666" y="1062624"/>
            <a:ext cx="2034268" cy="1571935"/>
          </a:xfrm>
          <a:prstGeom prst="rect">
            <a:avLst/>
          </a:prstGeom>
        </p:spPr>
      </p:pic>
      <p:pic>
        <p:nvPicPr>
          <p:cNvPr id="15" name="Picture 14">
            <a:extLst>
              <a:ext uri="{FF2B5EF4-FFF2-40B4-BE49-F238E27FC236}">
                <a16:creationId xmlns:a16="http://schemas.microsoft.com/office/drawing/2014/main" id="{86372DCF-30FD-9142-8461-409A8297A560}"/>
              </a:ext>
            </a:extLst>
          </p:cNvPr>
          <p:cNvPicPr>
            <a:picLocks noChangeAspect="1"/>
          </p:cNvPicPr>
          <p:nvPr/>
        </p:nvPicPr>
        <p:blipFill>
          <a:blip r:embed="rId6"/>
          <a:stretch>
            <a:fillRect/>
          </a:stretch>
        </p:blipFill>
        <p:spPr>
          <a:xfrm>
            <a:off x="4167950" y="2892894"/>
            <a:ext cx="2034268" cy="1571935"/>
          </a:xfrm>
          <a:prstGeom prst="rect">
            <a:avLst/>
          </a:prstGeom>
        </p:spPr>
      </p:pic>
      <p:pic>
        <p:nvPicPr>
          <p:cNvPr id="14" name="Picture 13">
            <a:extLst>
              <a:ext uri="{FF2B5EF4-FFF2-40B4-BE49-F238E27FC236}">
                <a16:creationId xmlns:a16="http://schemas.microsoft.com/office/drawing/2014/main" id="{27AFA639-E2A2-7147-B466-C3CAA9316995}"/>
              </a:ext>
            </a:extLst>
          </p:cNvPr>
          <p:cNvPicPr>
            <a:picLocks noChangeAspect="1"/>
          </p:cNvPicPr>
          <p:nvPr/>
        </p:nvPicPr>
        <p:blipFill>
          <a:blip r:embed="rId7"/>
          <a:stretch>
            <a:fillRect/>
          </a:stretch>
        </p:blipFill>
        <p:spPr>
          <a:xfrm>
            <a:off x="6721345" y="1062624"/>
            <a:ext cx="2034268" cy="1571935"/>
          </a:xfrm>
          <a:prstGeom prst="rect">
            <a:avLst/>
          </a:prstGeom>
        </p:spPr>
      </p:pic>
      <p:pic>
        <p:nvPicPr>
          <p:cNvPr id="16" name="Picture 15">
            <a:extLst>
              <a:ext uri="{FF2B5EF4-FFF2-40B4-BE49-F238E27FC236}">
                <a16:creationId xmlns:a16="http://schemas.microsoft.com/office/drawing/2014/main" id="{922FBB59-9A52-DB42-BBF7-B17C7CF03C68}"/>
              </a:ext>
            </a:extLst>
          </p:cNvPr>
          <p:cNvPicPr>
            <a:picLocks noChangeAspect="1"/>
          </p:cNvPicPr>
          <p:nvPr/>
        </p:nvPicPr>
        <p:blipFill>
          <a:blip r:embed="rId8"/>
          <a:stretch>
            <a:fillRect/>
          </a:stretch>
        </p:blipFill>
        <p:spPr>
          <a:xfrm>
            <a:off x="6721345" y="2892894"/>
            <a:ext cx="2034268" cy="1571935"/>
          </a:xfrm>
          <a:prstGeom prst="rect">
            <a:avLst/>
          </a:prstGeom>
        </p:spPr>
      </p:pic>
    </p:spTree>
    <p:extLst>
      <p:ext uri="{BB962C8B-B14F-4D97-AF65-F5344CB8AC3E}">
        <p14:creationId xmlns:p14="http://schemas.microsoft.com/office/powerpoint/2010/main" val="1914665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g24166a3ab5e_0_31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0DECF2B-5B8B-F64A-B58F-4F53AD7EF434}"/>
              </a:ext>
            </a:extLst>
          </p:cNvPr>
          <p:cNvPicPr>
            <a:picLocks noChangeAspect="1"/>
          </p:cNvPicPr>
          <p:nvPr/>
        </p:nvPicPr>
        <p:blipFill>
          <a:blip r:embed="rId3"/>
          <a:stretch>
            <a:fillRect/>
          </a:stretch>
        </p:blipFill>
        <p:spPr>
          <a:xfrm>
            <a:off x="259520" y="1993424"/>
            <a:ext cx="4182099" cy="2632916"/>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F377166B-390B-21FD-FB16-5E2955EF4016}"/>
                  </a:ext>
                </a:extLst>
              </p:cNvPr>
              <p:cNvGraphicFramePr/>
              <p:nvPr>
                <p:extLst>
                  <p:ext uri="{D42A27DB-BD31-4B8C-83A1-F6EECF244321}">
                    <p14:modId xmlns:p14="http://schemas.microsoft.com/office/powerpoint/2010/main" val="339311761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r>
                            <a:rPr lang="en-US" sz="1600" dirty="0">
                              <a:solidFill>
                                <a:schemeClr val="tx1"/>
                              </a:solidFill>
                              <a:latin typeface="Nunito"/>
                              <a:ea typeface="Nunito"/>
                              <a:cs typeface="Nunito"/>
                              <a:sym typeface="Nunito"/>
                            </a:rPr>
                            <a:t>Reflection in the line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𝑦</m:t>
                              </m:r>
                              <m:r>
                                <a:rPr lang="en-US" sz="1600" i="1" dirty="0">
                                  <a:solidFill>
                                    <a:schemeClr val="tx1"/>
                                  </a:solidFill>
                                  <a:latin typeface="Cambria Math" panose="02040503050406030204" pitchFamily="18" charset="0"/>
                                  <a:ea typeface="Nunito"/>
                                  <a:cs typeface="Nunito"/>
                                  <a:sym typeface="Nunito"/>
                                </a:rPr>
                                <m:t>=</m:t>
                              </m:r>
                              <m:r>
                                <a:rPr lang="en-US" sz="1600" i="1" dirty="0">
                                  <a:solidFill>
                                    <a:schemeClr val="tx1"/>
                                  </a:solidFill>
                                  <a:latin typeface="Cambria Math" panose="02040503050406030204" pitchFamily="18" charset="0"/>
                                  <a:ea typeface="Times New Roman"/>
                                  <a:cs typeface="Times New Roman"/>
                                  <a:sym typeface="Times New Roman"/>
                                </a:rPr>
                                <m:t>𝑥</m:t>
                              </m:r>
                              <m:r>
                                <a:rPr lang="en-US" sz="1600" i="1" dirty="0">
                                  <a:solidFill>
                                    <a:schemeClr val="tx1"/>
                                  </a:solidFill>
                                  <a:latin typeface="Cambria Math" panose="02040503050406030204" pitchFamily="18" charset="0"/>
                                  <a:ea typeface="Nunito"/>
                                  <a:cs typeface="Nunito"/>
                                  <a:sym typeface="Nunito"/>
                                </a:rPr>
                                <m:t>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r>
                            <a:rPr lang="en-US" sz="1600" dirty="0">
                              <a:solidFill>
                                <a:schemeClr val="tx1"/>
                              </a:solidFill>
                              <a:latin typeface="Nunito"/>
                              <a:ea typeface="Nunito"/>
                              <a:cs typeface="Nunito"/>
                              <a:sym typeface="Nunito"/>
                            </a:rPr>
                            <a:t>Enlargement by scale factor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3</m:t>
                              </m:r>
                            </m:oMath>
                          </a14:m>
                          <a:r>
                            <a:rPr lang="en-US" sz="1600" dirty="0">
                              <a:solidFill>
                                <a:schemeClr val="tx1"/>
                              </a:solidFill>
                              <a:latin typeface="Nunito"/>
                              <a:ea typeface="Nunito"/>
                              <a:cs typeface="Nunito"/>
                              <a:sym typeface="Nunito"/>
                            </a:rPr>
                            <a:t>, centre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(1, 1)  </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r>
                            <a:rPr lang="en-US" sz="1600" dirty="0">
                              <a:solidFill>
                                <a:schemeClr val="tx1"/>
                              </a:solidFill>
                              <a:latin typeface="Nunito"/>
                              <a:ea typeface="Nunito"/>
                              <a:cs typeface="Nunito"/>
                              <a:sym typeface="Nunito"/>
                            </a:rPr>
                            <a:t>Rotation of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180</m:t>
                              </m:r>
                              <m:r>
                                <a:rPr lang="en-US" sz="1600" i="1"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about the origin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r>
                            <a:rPr lang="en-US" sz="1600" dirty="0">
                              <a:solidFill>
                                <a:schemeClr val="tx1"/>
                              </a:solidFill>
                              <a:latin typeface="Nunito"/>
                              <a:ea typeface="Nunito"/>
                              <a:cs typeface="Nunito"/>
                              <a:sym typeface="Nunito"/>
                            </a:rPr>
                            <a:t>Reflection in the line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𝑥</m:t>
                              </m:r>
                              <m:r>
                                <a:rPr lang="en-US" sz="1600" i="1" dirty="0">
                                  <a:solidFill>
                                    <a:schemeClr val="tx1"/>
                                  </a:solidFill>
                                  <a:latin typeface="Cambria Math" panose="02040503050406030204" pitchFamily="18" charset="0"/>
                                  <a:ea typeface="Nunito"/>
                                  <a:cs typeface="Nunito"/>
                                  <a:sym typeface="Nunito"/>
                                </a:rPr>
                                <m:t>=1</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F377166B-390B-21FD-FB16-5E2955EF4016}"/>
                  </a:ext>
                </a:extLst>
              </p:cNvPr>
              <p:cNvGraphicFramePr/>
              <p:nvPr>
                <p:extLst>
                  <p:ext uri="{D42A27DB-BD31-4B8C-83A1-F6EECF244321}">
                    <p14:modId xmlns:p14="http://schemas.microsoft.com/office/powerpoint/2010/main" val="339311761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6C34C1C7-891C-32BB-7A98-CACFD96FF1A4}"/>
                  </a:ext>
                </a:extLst>
              </p:cNvPr>
              <p:cNvGraphicFramePr/>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19) </a:t>
                          </a:r>
                          <a:r>
                            <a:rPr lang="en-US" sz="1600" b="0" dirty="0">
                              <a:solidFill>
                                <a:schemeClr val="dk1"/>
                              </a:solidFill>
                              <a:latin typeface="Nunito"/>
                              <a:ea typeface="Nunito"/>
                              <a:cs typeface="Nunito"/>
                              <a:sym typeface="Nunito"/>
                            </a:rPr>
                            <a:t>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m:t>
                              </m:r>
                            </m:oMath>
                          </a14:m>
                          <a:r>
                            <a:rPr lang="en-US" sz="1600" b="0" dirty="0">
                              <a:solidFill>
                                <a:schemeClr val="dk1"/>
                              </a:solidFill>
                              <a:latin typeface="Nunito"/>
                              <a:ea typeface="Nunito"/>
                              <a:cs typeface="Nunito"/>
                              <a:sym typeface="Nunito"/>
                            </a:rPr>
                            <a:t> is transformed so that exactly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one point is invariant. Which</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transformation could have been used?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6C34C1C7-891C-32BB-7A98-CACFD96FF1A4}"/>
                  </a:ext>
                </a:extLst>
              </p:cNvPr>
              <p:cNvGraphicFramePr/>
              <p:nvPr>
                <p:extLst>
                  <p:ext uri="{D42A27DB-BD31-4B8C-83A1-F6EECF244321}">
                    <p14:modId xmlns:p14="http://schemas.microsoft.com/office/powerpoint/2010/main" val="3275128265"/>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872516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g24166a3ab5e_0_32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FA9631B-808B-8046-80A1-332B898E7911}"/>
              </a:ext>
            </a:extLst>
          </p:cNvPr>
          <p:cNvPicPr>
            <a:picLocks noChangeAspect="1"/>
          </p:cNvPicPr>
          <p:nvPr/>
        </p:nvPicPr>
        <p:blipFill>
          <a:blip r:embed="rId3"/>
          <a:stretch>
            <a:fillRect/>
          </a:stretch>
        </p:blipFill>
        <p:spPr>
          <a:xfrm>
            <a:off x="562474" y="1983080"/>
            <a:ext cx="3555096" cy="2747119"/>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2166D00A-4282-7130-D3B0-B5B3B9874FBA}"/>
                  </a:ext>
                </a:extLst>
              </p:cNvPr>
              <p:cNvGraphicFramePr/>
              <p:nvPr>
                <p:extLst>
                  <p:ext uri="{D42A27DB-BD31-4B8C-83A1-F6EECF244321}">
                    <p14:modId xmlns:p14="http://schemas.microsoft.com/office/powerpoint/2010/main" val="385592925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r>
                            <a:rPr lang="en-US" sz="1600" dirty="0">
                              <a:solidFill>
                                <a:schemeClr val="tx1"/>
                              </a:solidFill>
                              <a:latin typeface="Nunito"/>
                              <a:ea typeface="Nunito"/>
                              <a:cs typeface="Nunito"/>
                              <a:sym typeface="Nunito"/>
                            </a:rPr>
                            <a:t>Reflection in the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𝑦</m:t>
                              </m:r>
                              <m:r>
                                <a:rPr lang="en-US" sz="1600" i="1" dirty="0">
                                  <a:solidFill>
                                    <a:schemeClr val="tx1"/>
                                  </a:solidFill>
                                  <a:latin typeface="Cambria Math" panose="02040503050406030204" pitchFamily="18" charset="0"/>
                                  <a:ea typeface="Nunito"/>
                                  <a:cs typeface="Nunito"/>
                                  <a:sym typeface="Nunito"/>
                                </a:rPr>
                                <m:t>−</m:t>
                              </m:r>
                              <m:r>
                                <a:rPr lang="en-US" sz="1600" b="0" i="1" dirty="0" smtClean="0">
                                  <a:solidFill>
                                    <a:schemeClr val="tx1"/>
                                  </a:solidFill>
                                  <a:latin typeface="Cambria Math" panose="02040503050406030204" pitchFamily="18" charset="0"/>
                                  <a:ea typeface="Nunito"/>
                                  <a:cs typeface="Nunito"/>
                                  <a:sym typeface="Nunito"/>
                                </a:rPr>
                                <m:t> </m:t>
                              </m:r>
                            </m:oMath>
                          </a14:m>
                          <a:r>
                            <a:rPr lang="en-US" sz="1600" dirty="0">
                              <a:solidFill>
                                <a:schemeClr val="tx1"/>
                              </a:solidFill>
                              <a:latin typeface="Nunito"/>
                              <a:ea typeface="Nunito"/>
                              <a:cs typeface="Nunito"/>
                              <a:sym typeface="Nunito"/>
                            </a:rPr>
                            <a:t>axis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180</m:t>
                              </m:r>
                              <m:r>
                                <a:rPr lang="en-US" sz="1600" i="1" baseline="30000"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600" dirty="0">
                              <a:solidFill>
                                <a:schemeClr val="tx1"/>
                              </a:solidFill>
                              <a:latin typeface="Nunito"/>
                              <a:ea typeface="Nunito"/>
                              <a:cs typeface="Nunito"/>
                              <a:sym typeface="Nunito"/>
                            </a:rPr>
                            <a:t> rotation about the origin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r>
                            <a:rPr lang="en-US" sz="1600" dirty="0">
                              <a:solidFill>
                                <a:schemeClr val="tx1"/>
                              </a:solidFill>
                              <a:latin typeface="Nunito"/>
                              <a:ea typeface="Nunito"/>
                              <a:cs typeface="Nunito"/>
                              <a:sym typeface="Nunito"/>
                            </a:rPr>
                            <a:t>Reflection in the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𝑥</m:t>
                              </m:r>
                              <m:r>
                                <a:rPr lang="en-US" sz="1600" i="1" dirty="0">
                                  <a:solidFill>
                                    <a:schemeClr val="tx1"/>
                                  </a:solidFill>
                                  <a:latin typeface="Cambria Math" panose="02040503050406030204" pitchFamily="18" charset="0"/>
                                  <a:ea typeface="Nunito"/>
                                  <a:cs typeface="Nunito"/>
                                  <a:sym typeface="Nunito"/>
                                </a:rPr>
                                <m:t>−</m:t>
                              </m:r>
                              <m:r>
                                <a:rPr lang="en-US" sz="1600" b="0" i="1" dirty="0" smtClean="0">
                                  <a:solidFill>
                                    <a:schemeClr val="tx1"/>
                                  </a:solidFill>
                                  <a:latin typeface="Cambria Math" panose="02040503050406030204" pitchFamily="18" charset="0"/>
                                  <a:ea typeface="Nunito"/>
                                  <a:cs typeface="Nunito"/>
                                  <a:sym typeface="Nunito"/>
                                </a:rPr>
                                <m:t> </m:t>
                              </m:r>
                            </m:oMath>
                          </a14:m>
                          <a:r>
                            <a:rPr lang="en-US" sz="1600" dirty="0">
                              <a:solidFill>
                                <a:schemeClr val="tx1"/>
                              </a:solidFill>
                              <a:latin typeface="Nunito"/>
                              <a:ea typeface="Nunito"/>
                              <a:cs typeface="Nunito"/>
                              <a:sym typeface="Nunito"/>
                            </a:rPr>
                            <a:t>axis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r>
                            <a:rPr lang="en-US" sz="1600" dirty="0">
                              <a:solidFill>
                                <a:schemeClr val="tx1"/>
                              </a:solidFill>
                              <a:latin typeface="Nunito"/>
                              <a:ea typeface="Nunito"/>
                              <a:cs typeface="Nunito"/>
                              <a:sym typeface="Nunito"/>
                            </a:rPr>
                            <a:t>Enlargement of SF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2</m:t>
                              </m:r>
                            </m:oMath>
                          </a14:m>
                          <a:r>
                            <a:rPr lang="en-US" sz="1600" dirty="0">
                              <a:solidFill>
                                <a:schemeClr val="tx1"/>
                              </a:solidFill>
                              <a:latin typeface="Nunito"/>
                              <a:ea typeface="Nunito"/>
                              <a:cs typeface="Nunito"/>
                              <a:sym typeface="Nunito"/>
                            </a:rPr>
                            <a:t> with centre </a:t>
                          </a:r>
                          <a14:m>
                            <m:oMath xmlns:m="http://schemas.openxmlformats.org/officeDocument/2006/math">
                              <m:r>
                                <a:rPr lang="en-US" sz="1600" i="1" dirty="0" smtClean="0">
                                  <a:solidFill>
                                    <a:schemeClr val="tx1"/>
                                  </a:solidFill>
                                  <a:latin typeface="Cambria Math" panose="02040503050406030204" pitchFamily="18" charset="0"/>
                                  <a:ea typeface="Nunito"/>
                                  <a:cs typeface="Nunito"/>
                                  <a:sym typeface="Nunito"/>
                                </a:rPr>
                                <m:t>(2, 2)</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2166D00A-4282-7130-D3B0-B5B3B9874FBA}"/>
                  </a:ext>
                </a:extLst>
              </p:cNvPr>
              <p:cNvGraphicFramePr/>
              <p:nvPr>
                <p:extLst>
                  <p:ext uri="{D42A27DB-BD31-4B8C-83A1-F6EECF244321}">
                    <p14:modId xmlns:p14="http://schemas.microsoft.com/office/powerpoint/2010/main" val="385592925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BD8C7B3F-6B07-3DC7-9404-C57FEE2B280B}"/>
                  </a:ext>
                </a:extLst>
              </p:cNvPr>
              <p:cNvGraphicFramePr/>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𝐴𝐵𝐶𝐷𝐸</m:t>
                              </m:r>
                            </m:oMath>
                          </a14:m>
                          <a:r>
                            <a:rPr lang="en-US" sz="1600" b="0" dirty="0">
                              <a:solidFill>
                                <a:schemeClr val="dk1"/>
                              </a:solidFill>
                              <a:latin typeface="Nunito Sans"/>
                              <a:ea typeface="Nunito Sans"/>
                              <a:cs typeface="Nunito Sans"/>
                              <a:sym typeface="Nunito Sans"/>
                            </a:rPr>
                            <a:t> is transformed such that a</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line of points is invariant. Which</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transformation could have been used?</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BD8C7B3F-6B07-3DC7-9404-C57FEE2B280B}"/>
                  </a:ext>
                </a:extLst>
              </p:cNvPr>
              <p:cNvGraphicFramePr/>
              <p:nvPr>
                <p:extLst>
                  <p:ext uri="{D42A27DB-BD31-4B8C-83A1-F6EECF244321}">
                    <p14:modId xmlns:p14="http://schemas.microsoft.com/office/powerpoint/2010/main" val="323751927"/>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2344757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24166a3ab5e_0_16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58AF5C4-B2D1-344A-BF61-78DC61DAF592}"/>
              </a:ext>
            </a:extLst>
          </p:cNvPr>
          <p:cNvPicPr>
            <a:picLocks noChangeAspect="1"/>
          </p:cNvPicPr>
          <p:nvPr/>
        </p:nvPicPr>
        <p:blipFill>
          <a:blip r:embed="rId3"/>
          <a:stretch>
            <a:fillRect/>
          </a:stretch>
        </p:blipFill>
        <p:spPr>
          <a:xfrm>
            <a:off x="259521" y="1712225"/>
            <a:ext cx="4182099" cy="2809560"/>
          </a:xfrm>
          <a:prstGeom prst="rect">
            <a:avLst/>
          </a:prstGeom>
        </p:spPr>
      </p:pic>
      <p:graphicFrame>
        <p:nvGraphicFramePr>
          <p:cNvPr id="7" name="Google Shape;414;g21c43135d4d_0_150">
            <a:extLst>
              <a:ext uri="{FF2B5EF4-FFF2-40B4-BE49-F238E27FC236}">
                <a16:creationId xmlns:a16="http://schemas.microsoft.com/office/drawing/2014/main" id="{C4187A94-3BE0-55C2-6421-C2134334BFF5}"/>
              </a:ext>
            </a:extLst>
          </p:cNvPr>
          <p:cNvGraphicFramePr/>
          <p:nvPr>
            <p:extLst>
              <p:ext uri="{D42A27DB-BD31-4B8C-83A1-F6EECF244321}">
                <p14:modId xmlns:p14="http://schemas.microsoft.com/office/powerpoint/2010/main" val="301646210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r>
                        <a:rPr lang="en-GB" sz="1600" dirty="0">
                          <a:solidFill>
                            <a:schemeClr val="dk1"/>
                          </a:solidFill>
                          <a:latin typeface="Nunito Sans"/>
                          <a:ea typeface="Nunito Sans"/>
                          <a:cs typeface="Nunito Sans"/>
                          <a:sym typeface="Nunito Sans"/>
                        </a:rPr>
                        <a:t>Reflection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does not understand that reflection can change the orientation of a triangle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r>
                        <a:rPr lang="en-GB" sz="1600" dirty="0">
                          <a:solidFill>
                            <a:schemeClr val="dk1"/>
                          </a:solidFill>
                          <a:latin typeface="Nunito Sans"/>
                          <a:ea typeface="Nunito Sans"/>
                          <a:cs typeface="Nunito Sans"/>
                          <a:sym typeface="Nunito Sans"/>
                        </a:rPr>
                        <a:t>Rotation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does not understand that rotation can change the orientation of a triangle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r>
                        <a:rPr lang="en-GB" sz="1600" dirty="0">
                          <a:solidFill>
                            <a:srgbClr val="00BC89"/>
                          </a:solidFill>
                          <a:latin typeface="Nunito Sans"/>
                          <a:ea typeface="Nunito Sans"/>
                          <a:cs typeface="Nunito Sans"/>
                          <a:sym typeface="Nunito Sans"/>
                        </a:rPr>
                        <a:t>Translation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r>
                        <a:rPr lang="en-GB" sz="1600" dirty="0">
                          <a:solidFill>
                            <a:srgbClr val="1C1C1C"/>
                          </a:solidFill>
                          <a:latin typeface="Nunito Sans"/>
                          <a:ea typeface="Nunito Sans"/>
                          <a:cs typeface="Nunito Sans"/>
                          <a:sym typeface="Nunito Sans"/>
                        </a:rPr>
                        <a:t>Enlargement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does not understand that an enlargement changes the size of an object</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8" name="Google Shape;255;g2191522ec10_0_108">
                <a:extLst>
                  <a:ext uri="{FF2B5EF4-FFF2-40B4-BE49-F238E27FC236}">
                    <a16:creationId xmlns:a16="http://schemas.microsoft.com/office/drawing/2014/main" id="{B9C08236-905B-2277-0612-68426B6AA8ED}"/>
                  </a:ext>
                </a:extLst>
              </p:cNvPr>
              <p:cNvGraphicFramePr/>
              <p:nvPr>
                <p:extLst>
                  <p:ext uri="{D42A27DB-BD31-4B8C-83A1-F6EECF244321}">
                    <p14:modId xmlns:p14="http://schemas.microsoft.com/office/powerpoint/2010/main" val="2692173974"/>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 </a:t>
                          </a:r>
                          <a:r>
                            <a:rPr lang="en-US" sz="1600" b="0" dirty="0">
                              <a:solidFill>
                                <a:schemeClr val="dk1"/>
                              </a:solidFill>
                              <a:latin typeface="Nunito"/>
                              <a:ea typeface="Nunito"/>
                              <a:cs typeface="Nunito"/>
                              <a:sym typeface="Nunito"/>
                            </a:rPr>
                            <a:t>What type of transformation maps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to</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baseline="-25000" dirty="0">
                                  <a:solidFill>
                                    <a:schemeClr val="dk1"/>
                                  </a:solidFill>
                                  <a:latin typeface="Cambria Math" panose="02040503050406030204" pitchFamily="18" charset="0"/>
                                  <a:ea typeface="Nunito"/>
                                  <a:cs typeface="Nunito"/>
                                  <a:sym typeface="Nunito"/>
                                </a:rPr>
                                <m:t>1</m:t>
                              </m:r>
                              <m:r>
                                <a:rPr lang="en-US" sz="1600" b="0" i="1" dirty="0">
                                  <a:solidFill>
                                    <a:schemeClr val="dk1"/>
                                  </a:solidFill>
                                  <a:latin typeface="Cambria Math" panose="02040503050406030204" pitchFamily="18" charset="0"/>
                                  <a:ea typeface="Nunito"/>
                                  <a:cs typeface="Nunito"/>
                                  <a:sym typeface="Nunito"/>
                                </a:rPr>
                                <m:t>𝐵</m:t>
                              </m:r>
                              <m:r>
                                <a:rPr lang="en-US" sz="1600" b="0" i="1" baseline="-25000" dirty="0">
                                  <a:solidFill>
                                    <a:schemeClr val="dk1"/>
                                  </a:solidFill>
                                  <a:latin typeface="Cambria Math" panose="02040503050406030204" pitchFamily="18" charset="0"/>
                                  <a:ea typeface="Nunito"/>
                                  <a:cs typeface="Nunito"/>
                                  <a:sym typeface="Nunito"/>
                                </a:rPr>
                                <m:t>1</m:t>
                              </m:r>
                              <m:r>
                                <a:rPr lang="en-US" sz="1600" b="0" i="1" dirty="0">
                                  <a:solidFill>
                                    <a:schemeClr val="dk1"/>
                                  </a:solidFill>
                                  <a:latin typeface="Cambria Math" panose="02040503050406030204" pitchFamily="18" charset="0"/>
                                  <a:ea typeface="Nunito"/>
                                  <a:cs typeface="Nunito"/>
                                  <a:sym typeface="Nunito"/>
                                </a:rPr>
                                <m:t>𝐶</m:t>
                              </m:r>
                              <m:r>
                                <a:rPr lang="en-US" sz="1600" b="0" i="1" baseline="-25000" dirty="0">
                                  <a:solidFill>
                                    <a:schemeClr val="dk1"/>
                                  </a:solidFill>
                                  <a:latin typeface="Cambria Math" panose="02040503050406030204" pitchFamily="18" charset="0"/>
                                  <a:ea typeface="Nunito"/>
                                  <a:cs typeface="Nunito"/>
                                  <a:sym typeface="Nunito"/>
                                </a:rPr>
                                <m:t>1</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8" name="Google Shape;255;g2191522ec10_0_108">
                <a:extLst>
                  <a:ext uri="{FF2B5EF4-FFF2-40B4-BE49-F238E27FC236}">
                    <a16:creationId xmlns:a16="http://schemas.microsoft.com/office/drawing/2014/main" id="{B9C08236-905B-2277-0612-68426B6AA8ED}"/>
                  </a:ext>
                </a:extLst>
              </p:cNvPr>
              <p:cNvGraphicFramePr/>
              <p:nvPr>
                <p:extLst>
                  <p:ext uri="{D42A27DB-BD31-4B8C-83A1-F6EECF244321}">
                    <p14:modId xmlns:p14="http://schemas.microsoft.com/office/powerpoint/2010/main" val="2692173974"/>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9347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299"/>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24166a3ab5e_0_17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11" name="Picture 10">
            <a:extLst>
              <a:ext uri="{FF2B5EF4-FFF2-40B4-BE49-F238E27FC236}">
                <a16:creationId xmlns:a16="http://schemas.microsoft.com/office/drawing/2014/main" id="{6484A95D-6479-614E-9950-F9DB64E81687}"/>
              </a:ext>
            </a:extLst>
          </p:cNvPr>
          <p:cNvPicPr>
            <a:picLocks noChangeAspect="1"/>
          </p:cNvPicPr>
          <p:nvPr/>
        </p:nvPicPr>
        <p:blipFill>
          <a:blip r:embed="rId3"/>
          <a:stretch>
            <a:fillRect/>
          </a:stretch>
        </p:blipFill>
        <p:spPr>
          <a:xfrm>
            <a:off x="5887872" y="681453"/>
            <a:ext cx="2413222" cy="1220324"/>
          </a:xfrm>
          <a:prstGeom prst="rect">
            <a:avLst/>
          </a:prstGeom>
        </p:spPr>
      </p:pic>
      <p:graphicFrame>
        <p:nvGraphicFramePr>
          <p:cNvPr id="3" name="Google Shape;255;g2191522ec10_0_108">
            <a:extLst>
              <a:ext uri="{FF2B5EF4-FFF2-40B4-BE49-F238E27FC236}">
                <a16:creationId xmlns:a16="http://schemas.microsoft.com/office/drawing/2014/main" id="{9999633A-F4BE-DA4F-C98C-29E62B723565}"/>
              </a:ext>
            </a:extLst>
          </p:cNvPr>
          <p:cNvGraphicFramePr/>
          <p:nvPr>
            <p:extLst>
              <p:ext uri="{D42A27DB-BD31-4B8C-83A1-F6EECF244321}">
                <p14:modId xmlns:p14="http://schemas.microsoft.com/office/powerpoint/2010/main" val="2586484398"/>
              </p:ext>
            </p:extLst>
          </p:nvPr>
        </p:nvGraphicFramePr>
        <p:xfrm>
          <a:off x="108044" y="862525"/>
          <a:ext cx="8789408" cy="568970"/>
        </p:xfrm>
        <a:graphic>
          <a:graphicData uri="http://schemas.openxmlformats.org/drawingml/2006/table">
            <a:tbl>
              <a:tblPr firstRow="1" bandRow="1">
                <a:noFill/>
              </a:tblPr>
              <a:tblGrid>
                <a:gridCol w="8789408">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 Select the correct reflection across the mirror line: </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graphicFrame>
        <p:nvGraphicFramePr>
          <p:cNvPr id="4" name="Google Shape;294;g21695fbacc7_0_52">
            <a:extLst>
              <a:ext uri="{FF2B5EF4-FFF2-40B4-BE49-F238E27FC236}">
                <a16:creationId xmlns:a16="http://schemas.microsoft.com/office/drawing/2014/main" id="{A7F86088-1A59-8BFC-868A-96F2FCCF10B0}"/>
              </a:ext>
            </a:extLst>
          </p:cNvPr>
          <p:cNvGraphicFramePr/>
          <p:nvPr>
            <p:extLst>
              <p:ext uri="{D42A27DB-BD31-4B8C-83A1-F6EECF244321}">
                <p14:modId xmlns:p14="http://schemas.microsoft.com/office/powerpoint/2010/main" val="201351348"/>
              </p:ext>
            </p:extLst>
          </p:nvPr>
        </p:nvGraphicFramePr>
        <p:xfrm>
          <a:off x="257452" y="1992015"/>
          <a:ext cx="8640000" cy="2769171"/>
        </p:xfrm>
        <a:graphic>
          <a:graphicData uri="http://schemas.openxmlformats.org/drawingml/2006/table">
            <a:tbl>
              <a:tblPr>
                <a:noFill/>
              </a:tblPr>
              <a:tblGrid>
                <a:gridCol w="2086355">
                  <a:extLst>
                    <a:ext uri="{9D8B030D-6E8A-4147-A177-3AD203B41FA5}">
                      <a16:colId xmlns:a16="http://schemas.microsoft.com/office/drawing/2014/main" val="20000"/>
                    </a:ext>
                  </a:extLst>
                </a:gridCol>
                <a:gridCol w="2233645">
                  <a:extLst>
                    <a:ext uri="{9D8B030D-6E8A-4147-A177-3AD203B41FA5}">
                      <a16:colId xmlns:a16="http://schemas.microsoft.com/office/drawing/2014/main" val="945406668"/>
                    </a:ext>
                  </a:extLst>
                </a:gridCol>
                <a:gridCol w="2096617">
                  <a:extLst>
                    <a:ext uri="{9D8B030D-6E8A-4147-A177-3AD203B41FA5}">
                      <a16:colId xmlns:a16="http://schemas.microsoft.com/office/drawing/2014/main" val="20001"/>
                    </a:ext>
                  </a:extLst>
                </a:gridCol>
                <a:gridCol w="2223383">
                  <a:extLst>
                    <a:ext uri="{9D8B030D-6E8A-4147-A177-3AD203B41FA5}">
                      <a16:colId xmlns:a16="http://schemas.microsoft.com/office/drawing/2014/main" val="1801825155"/>
                    </a:ext>
                  </a:extLst>
                </a:gridCol>
              </a:tblGrid>
              <a:tr h="1560482">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dirty="0">
                          <a:effectLst/>
                          <a:latin typeface="Nunito Sans" pitchFamily="2" charset="0"/>
                        </a:rPr>
                        <a:t>Student did not measure the perpendicular distance of </a:t>
                      </a:r>
                      <a:br>
                        <a:rPr lang="en-US" dirty="0">
                          <a:effectLst/>
                          <a:latin typeface="Nunito Sans" pitchFamily="2" charset="0"/>
                        </a:rPr>
                      </a:br>
                      <a:r>
                        <a:rPr lang="en-US" dirty="0">
                          <a:effectLst/>
                          <a:latin typeface="Nunito Sans" pitchFamily="2" charset="0"/>
                        </a:rPr>
                        <a:t>one point correctly from the line of reflection</a:t>
                      </a:r>
                      <a:endParaRPr lang="en-US" sz="1400" dirty="0">
                        <a:solidFill>
                          <a:schemeClr val="dk1"/>
                        </a:solidFill>
                        <a:latin typeface="Nunito Sans" pitchFamily="2" charset="0"/>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B)</a:t>
                      </a:r>
                      <a:endParaRPr sz="16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dirty="0">
                          <a:effectLst/>
                          <a:latin typeface="Nunito Sans" pitchFamily="2" charset="0"/>
                        </a:rPr>
                        <a:t>Student does not understand that vertices must be the same perpendicular distance away from the line of </a:t>
                      </a:r>
                      <a:br>
                        <a:rPr lang="en-US" dirty="0">
                          <a:effectLst/>
                          <a:latin typeface="Nunito Sans" pitchFamily="2" charset="0"/>
                        </a:rPr>
                      </a:br>
                      <a:r>
                        <a:rPr lang="en-US" dirty="0">
                          <a:effectLst/>
                          <a:latin typeface="Nunito Sans" pitchFamily="2" charset="0"/>
                        </a:rPr>
                        <a:t>reflection</a:t>
                      </a:r>
                      <a:endParaRPr lang="en-US" sz="1400" dirty="0">
                        <a:solidFill>
                          <a:schemeClr val="dk1"/>
                        </a:solidFill>
                        <a:latin typeface="Nunito Sans" pitchFamily="2" charset="0"/>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122138">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dirty="0">
                          <a:effectLst/>
                          <a:latin typeface="Nunito Sans" pitchFamily="2" charset="0"/>
                        </a:rPr>
                        <a:t>Student incorrectly performed a translation</a:t>
                      </a:r>
                      <a:endParaRPr lang="en-US" sz="1400" dirty="0">
                        <a:solidFill>
                          <a:schemeClr val="tx1"/>
                        </a:solidFill>
                        <a:latin typeface="Nunito Sans" pitchFamily="2" charset="0"/>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Sans"/>
                          <a:cs typeface="Nunito Sans"/>
                          <a:sym typeface="Nunito Sans"/>
                        </a:rPr>
                        <a:t>D)</a:t>
                      </a:r>
                      <a:endParaRPr sz="16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Sans" pitchFamily="2" charset="0"/>
                          <a:ea typeface="Nunito"/>
                          <a:cs typeface="Nunito"/>
                          <a:sym typeface="Nunito"/>
                        </a:rPr>
                        <a:t>Correct answer</a:t>
                      </a:r>
                      <a:endParaRPr lang="en-GB" sz="1400"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4" name="Picture 13">
            <a:extLst>
              <a:ext uri="{FF2B5EF4-FFF2-40B4-BE49-F238E27FC236}">
                <a16:creationId xmlns:a16="http://schemas.microsoft.com/office/drawing/2014/main" id="{8156277B-6384-0B4A-828F-4867F7BC42D4}"/>
              </a:ext>
            </a:extLst>
          </p:cNvPr>
          <p:cNvPicPr>
            <a:picLocks noChangeAspect="1"/>
          </p:cNvPicPr>
          <p:nvPr/>
        </p:nvPicPr>
        <p:blipFill>
          <a:blip r:embed="rId4"/>
          <a:stretch>
            <a:fillRect/>
          </a:stretch>
        </p:blipFill>
        <p:spPr>
          <a:xfrm>
            <a:off x="651513" y="2094472"/>
            <a:ext cx="1595821" cy="810000"/>
          </a:xfrm>
          <a:prstGeom prst="rect">
            <a:avLst/>
          </a:prstGeom>
        </p:spPr>
      </p:pic>
      <p:pic>
        <p:nvPicPr>
          <p:cNvPr id="15" name="Picture 14">
            <a:extLst>
              <a:ext uri="{FF2B5EF4-FFF2-40B4-BE49-F238E27FC236}">
                <a16:creationId xmlns:a16="http://schemas.microsoft.com/office/drawing/2014/main" id="{D9624DDF-DC12-EA4F-BE0A-2BD65D369BCF}"/>
              </a:ext>
            </a:extLst>
          </p:cNvPr>
          <p:cNvPicPr>
            <a:picLocks noChangeAspect="1"/>
          </p:cNvPicPr>
          <p:nvPr/>
        </p:nvPicPr>
        <p:blipFill>
          <a:blip r:embed="rId5"/>
          <a:stretch>
            <a:fillRect/>
          </a:stretch>
        </p:blipFill>
        <p:spPr>
          <a:xfrm>
            <a:off x="4976973" y="3756046"/>
            <a:ext cx="1595821" cy="810000"/>
          </a:xfrm>
          <a:prstGeom prst="rect">
            <a:avLst/>
          </a:prstGeom>
        </p:spPr>
      </p:pic>
      <p:pic>
        <p:nvPicPr>
          <p:cNvPr id="13" name="Picture 12">
            <a:extLst>
              <a:ext uri="{FF2B5EF4-FFF2-40B4-BE49-F238E27FC236}">
                <a16:creationId xmlns:a16="http://schemas.microsoft.com/office/drawing/2014/main" id="{E4A66751-65A2-6C45-B851-C151CACD4E81}"/>
              </a:ext>
            </a:extLst>
          </p:cNvPr>
          <p:cNvPicPr>
            <a:picLocks noChangeAspect="1"/>
          </p:cNvPicPr>
          <p:nvPr/>
        </p:nvPicPr>
        <p:blipFill>
          <a:blip r:embed="rId6"/>
          <a:stretch>
            <a:fillRect/>
          </a:stretch>
        </p:blipFill>
        <p:spPr>
          <a:xfrm>
            <a:off x="4976973" y="2094472"/>
            <a:ext cx="1601798" cy="810000"/>
          </a:xfrm>
          <a:prstGeom prst="rect">
            <a:avLst/>
          </a:prstGeom>
        </p:spPr>
      </p:pic>
      <p:pic>
        <p:nvPicPr>
          <p:cNvPr id="12" name="Picture 11">
            <a:extLst>
              <a:ext uri="{FF2B5EF4-FFF2-40B4-BE49-F238E27FC236}">
                <a16:creationId xmlns:a16="http://schemas.microsoft.com/office/drawing/2014/main" id="{9BCAC13D-7433-D64F-B5EB-E9A8302BC1E8}"/>
              </a:ext>
            </a:extLst>
          </p:cNvPr>
          <p:cNvPicPr>
            <a:picLocks noChangeAspect="1"/>
          </p:cNvPicPr>
          <p:nvPr/>
        </p:nvPicPr>
        <p:blipFill>
          <a:blip r:embed="rId7"/>
          <a:stretch>
            <a:fillRect/>
          </a:stretch>
        </p:blipFill>
        <p:spPr>
          <a:xfrm>
            <a:off x="651513" y="3756046"/>
            <a:ext cx="1601798" cy="810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24166a3ab5e_0_1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6C8701D-C805-0748-AB2B-7687EF70775A}"/>
              </a:ext>
            </a:extLst>
          </p:cNvPr>
          <p:cNvPicPr>
            <a:picLocks noChangeAspect="1"/>
          </p:cNvPicPr>
          <p:nvPr/>
        </p:nvPicPr>
        <p:blipFill>
          <a:blip r:embed="rId3"/>
          <a:stretch>
            <a:fillRect/>
          </a:stretch>
        </p:blipFill>
        <p:spPr>
          <a:xfrm>
            <a:off x="259522" y="1958931"/>
            <a:ext cx="4115823" cy="2745894"/>
          </a:xfrm>
          <a:prstGeom prst="rect">
            <a:avLst/>
          </a:prstGeom>
        </p:spPr>
      </p:pic>
      <mc:AlternateContent xmlns:mc="http://schemas.openxmlformats.org/markup-compatibility/2006" xmlns:a14="http://schemas.microsoft.com/office/drawing/2010/main">
        <mc:Choice Requires="a14">
          <p:graphicFrame>
            <p:nvGraphicFramePr>
              <p:cNvPr id="5" name="Google Shape;414;g21c43135d4d_0_150">
                <a:extLst>
                  <a:ext uri="{FF2B5EF4-FFF2-40B4-BE49-F238E27FC236}">
                    <a16:creationId xmlns:a16="http://schemas.microsoft.com/office/drawing/2014/main" id="{E6F0DDDF-812C-454F-3D48-437804DC8AE5}"/>
                  </a:ext>
                </a:extLst>
              </p:cNvPr>
              <p:cNvGraphicFramePr/>
              <p:nvPr>
                <p:extLst>
                  <p:ext uri="{D42A27DB-BD31-4B8C-83A1-F6EECF244321}">
                    <p14:modId xmlns:p14="http://schemas.microsoft.com/office/powerpoint/2010/main" val="255925678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(−2, −3)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 </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 −5)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reflected across the </a:t>
                          </a:r>
                          <a:r>
                            <a:rPr lang="en-GB" sz="1400" i="1" dirty="0">
                              <a:solidFill>
                                <a:schemeClr val="dk1"/>
                              </a:solidFill>
                              <a:latin typeface="Times New Roman"/>
                              <a:ea typeface="Times New Roman"/>
                              <a:cs typeface="Times New Roman"/>
                              <a:sym typeface="Times New Roman"/>
                            </a:rPr>
                            <a:t>x</a:t>
                          </a:r>
                          <a:r>
                            <a:rPr lang="en-GB" sz="1400" dirty="0">
                              <a:solidFill>
                                <a:schemeClr val="dk1"/>
                              </a:solidFill>
                              <a:latin typeface="Nunito Sans"/>
                              <a:ea typeface="Nunito Sans"/>
                              <a:cs typeface="Nunito Sans"/>
                              <a:sym typeface="Nunito Sans"/>
                            </a:rPr>
                            <a:t>-axis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(4, 5)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reflected across the line </a:t>
                          </a:r>
                          <a:r>
                            <a:rPr lang="en-GB" sz="1400" i="1" dirty="0">
                              <a:solidFill>
                                <a:schemeClr val="dk1"/>
                              </a:solidFill>
                              <a:latin typeface="Times New Roman"/>
                              <a:ea typeface="Times New Roman"/>
                              <a:cs typeface="Times New Roman"/>
                              <a:sym typeface="Times New Roman"/>
                            </a:rPr>
                            <a:t>x</a:t>
                          </a:r>
                          <a:r>
                            <a:rPr lang="en-GB" sz="1400" dirty="0">
                              <a:solidFill>
                                <a:schemeClr val="dk1"/>
                              </a:solidFill>
                              <a:latin typeface="Nunito Sans"/>
                              <a:ea typeface="Nunito Sans"/>
                              <a:cs typeface="Nunito Sans"/>
                              <a:sym typeface="Nunito Sans"/>
                            </a:rPr>
                            <a:t> = 1</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(−3, −2)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confused ordering of values of the coordinates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414;g21c43135d4d_0_150">
                <a:extLst>
                  <a:ext uri="{FF2B5EF4-FFF2-40B4-BE49-F238E27FC236}">
                    <a16:creationId xmlns:a16="http://schemas.microsoft.com/office/drawing/2014/main" id="{E6F0DDDF-812C-454F-3D48-437804DC8AE5}"/>
                  </a:ext>
                </a:extLst>
              </p:cNvPr>
              <p:cNvGraphicFramePr/>
              <p:nvPr>
                <p:extLst>
                  <p:ext uri="{D42A27DB-BD31-4B8C-83A1-F6EECF244321}">
                    <p14:modId xmlns:p14="http://schemas.microsoft.com/office/powerpoint/2010/main" val="255925678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9" name="Google Shape;255;g2191522ec10_0_108">
                <a:extLst>
                  <a:ext uri="{FF2B5EF4-FFF2-40B4-BE49-F238E27FC236}">
                    <a16:creationId xmlns:a16="http://schemas.microsoft.com/office/drawing/2014/main" id="{5B7A87A5-34C1-28FE-1648-EA6A924073CA}"/>
                  </a:ext>
                </a:extLst>
              </p:cNvPr>
              <p:cNvGraphicFramePr/>
              <p:nvPr>
                <p:extLst>
                  <p:ext uri="{D42A27DB-BD31-4B8C-83A1-F6EECF244321}">
                    <p14:modId xmlns:p14="http://schemas.microsoft.com/office/powerpoint/2010/main" val="586817162"/>
                  </p:ext>
                </p:extLst>
              </p:nvPr>
            </p:nvGraphicFramePr>
            <p:xfrm>
              <a:off x="108044" y="862525"/>
              <a:ext cx="4427010" cy="13004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3) </a:t>
                          </a:r>
                          <a:r>
                            <a:rPr lang="en-US" sz="1600" b="0" dirty="0">
                              <a:solidFill>
                                <a:schemeClr val="dk1"/>
                              </a:solidFill>
                              <a:latin typeface="Nunito"/>
                              <a:ea typeface="Nunito"/>
                              <a:cs typeface="Nunito"/>
                              <a:sym typeface="Nunito"/>
                            </a:rPr>
                            <a:t>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reflected in the line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GB" sz="1600" b="0" i="1" dirty="0" smtClean="0">
                                  <a:solidFill>
                                    <a:schemeClr val="dk1"/>
                                  </a:solidFill>
                                  <a:latin typeface="Cambria Math" panose="02040503050406030204" pitchFamily="18" charset="0"/>
                                  <a:ea typeface="Times New Roman"/>
                                  <a:cs typeface="Times New Roman"/>
                                  <a:sym typeface="Times New Roman"/>
                                </a:rPr>
                                <m:t>=</m:t>
                              </m:r>
                              <m:r>
                                <a:rPr lang="en-US" sz="1600" b="0" i="1" dirty="0" smtClean="0">
                                  <a:solidFill>
                                    <a:schemeClr val="dk1"/>
                                  </a:solidFill>
                                  <a:latin typeface="Cambria Math" panose="02040503050406030204" pitchFamily="18" charset="0"/>
                                  <a:ea typeface="Nunito"/>
                                  <a:cs typeface="Nunito"/>
                                  <a:sym typeface="Nunito"/>
                                </a:rPr>
                                <m:t>1</m:t>
                              </m:r>
                            </m:oMath>
                          </a14:m>
                          <a:r>
                            <a:rPr lang="en-US" sz="1600" b="0" dirty="0">
                              <a:solidFill>
                                <a:schemeClr val="dk1"/>
                              </a:solidFill>
                              <a:latin typeface="Nunito"/>
                              <a:ea typeface="Nunito"/>
                              <a:cs typeface="Nunito"/>
                              <a:sym typeface="Nunito"/>
                            </a:rPr>
                            <a:t> to</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produce the image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𝐵</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 What are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coordinates of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9" name="Google Shape;255;g2191522ec10_0_108">
                <a:extLst>
                  <a:ext uri="{FF2B5EF4-FFF2-40B4-BE49-F238E27FC236}">
                    <a16:creationId xmlns:a16="http://schemas.microsoft.com/office/drawing/2014/main" id="{5B7A87A5-34C1-28FE-1648-EA6A924073CA}"/>
                  </a:ext>
                </a:extLst>
              </p:cNvPr>
              <p:cNvGraphicFramePr/>
              <p:nvPr>
                <p:extLst>
                  <p:ext uri="{D42A27DB-BD31-4B8C-83A1-F6EECF244321}">
                    <p14:modId xmlns:p14="http://schemas.microsoft.com/office/powerpoint/2010/main" val="586817162"/>
                  </p:ext>
                </p:extLst>
              </p:nvPr>
            </p:nvGraphicFramePr>
            <p:xfrm>
              <a:off x="108044" y="862525"/>
              <a:ext cx="4427010" cy="13004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30049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935"/>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24166a3ab5e_0_19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85BD1E9-0F97-A84B-AF27-2CA7F3919A12}"/>
              </a:ext>
            </a:extLst>
          </p:cNvPr>
          <p:cNvPicPr>
            <a:picLocks noChangeAspect="1"/>
          </p:cNvPicPr>
          <p:nvPr/>
        </p:nvPicPr>
        <p:blipFill>
          <a:blip r:embed="rId3"/>
          <a:stretch>
            <a:fillRect/>
          </a:stretch>
        </p:blipFill>
        <p:spPr>
          <a:xfrm>
            <a:off x="169849" y="1710656"/>
            <a:ext cx="4367841" cy="2704325"/>
          </a:xfrm>
          <a:prstGeom prst="rect">
            <a:avLst/>
          </a:prstGeom>
        </p:spPr>
      </p:pic>
      <mc:AlternateContent xmlns:mc="http://schemas.openxmlformats.org/markup-compatibility/2006" xmlns:a14="http://schemas.microsoft.com/office/drawing/2010/main">
        <mc:Choice Requires="a14">
          <p:graphicFrame>
            <p:nvGraphicFramePr>
              <p:cNvPr id="5" name="Google Shape;414;g21c43135d4d_0_150">
                <a:extLst>
                  <a:ext uri="{FF2B5EF4-FFF2-40B4-BE49-F238E27FC236}">
                    <a16:creationId xmlns:a16="http://schemas.microsoft.com/office/drawing/2014/main" id="{1B6F01F1-9461-15AC-C8A9-204C352AD342}"/>
                  </a:ext>
                </a:extLst>
              </p:cNvPr>
              <p:cNvGraphicFramePr/>
              <p:nvPr>
                <p:extLst>
                  <p:ext uri="{D42A27DB-BD31-4B8C-83A1-F6EECF244321}">
                    <p14:modId xmlns:p14="http://schemas.microsoft.com/office/powerpoint/2010/main" val="8317727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𝑦</m:t>
                              </m:r>
                              <m:r>
                                <a:rPr lang="en-GB" sz="1600" i="1" dirty="0">
                                  <a:solidFill>
                                    <a:schemeClr val="dk1"/>
                                  </a:solidFill>
                                  <a:latin typeface="Cambria Math" panose="02040503050406030204" pitchFamily="18" charset="0"/>
                                  <a:ea typeface="Nunito"/>
                                  <a:cs typeface="Nunito"/>
                                  <a:sym typeface="Nunito"/>
                                </a:rPr>
                                <m:t>=−</m:t>
                              </m:r>
                              <m:r>
                                <a:rPr lang="en-GB" sz="1600" i="1" dirty="0">
                                  <a:solidFill>
                                    <a:schemeClr val="dk1"/>
                                  </a:solidFill>
                                  <a:latin typeface="Cambria Math" panose="02040503050406030204" pitchFamily="18" charset="0"/>
                                  <a:ea typeface="Times New Roman"/>
                                  <a:cs typeface="Times New Roman"/>
                                  <a:sym typeface="Times New Roman"/>
                                </a:rPr>
                                <m:t>𝑥</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chose line creating reflection symmetry in each shape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𝑦</m:t>
                              </m:r>
                              <m:r>
                                <a:rPr lang="en-GB" sz="1600" i="1" dirty="0">
                                  <a:solidFill>
                                    <a:schemeClr val="dk1"/>
                                  </a:solidFill>
                                  <a:latin typeface="Cambria Math" panose="02040503050406030204" pitchFamily="18" charset="0"/>
                                  <a:ea typeface="Nunito"/>
                                  <a:cs typeface="Nunito"/>
                                  <a:sym typeface="Nunito"/>
                                </a:rPr>
                                <m:t>=</m:t>
                              </m:r>
                              <m:r>
                                <a:rPr lang="en-GB" sz="1600" i="1" dirty="0">
                                  <a:solidFill>
                                    <a:schemeClr val="dk1"/>
                                  </a:solidFill>
                                  <a:latin typeface="Cambria Math" panose="02040503050406030204" pitchFamily="18" charset="0"/>
                                  <a:ea typeface="Times New Roman"/>
                                  <a:cs typeface="Times New Roman"/>
                                  <a:sym typeface="Times New Roman"/>
                                </a:rPr>
                                <m:t>0</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only considered points on the </a:t>
                          </a:r>
                          <a:r>
                            <a:rPr lang="en-GB" sz="1400" i="1" dirty="0">
                              <a:solidFill>
                                <a:schemeClr val="dk1"/>
                              </a:solidFill>
                              <a:latin typeface="Times New Roman"/>
                              <a:ea typeface="Times New Roman"/>
                              <a:cs typeface="Times New Roman"/>
                              <a:sym typeface="Times New Roman"/>
                            </a:rPr>
                            <a:t>x</a:t>
                          </a:r>
                          <a:r>
                            <a:rPr lang="en-GB" sz="1400" dirty="0">
                              <a:solidFill>
                                <a:schemeClr val="dk1"/>
                              </a:solidFill>
                              <a:latin typeface="Nunito"/>
                              <a:ea typeface="Nunito"/>
                              <a:cs typeface="Nunito"/>
                              <a:sym typeface="Nunito"/>
                            </a:rPr>
                            <a:t>-axis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𝑦</m:t>
                              </m:r>
                              <m:r>
                                <a:rPr lang="en-GB" sz="1600" i="1" dirty="0">
                                  <a:solidFill>
                                    <a:schemeClr val="dk1"/>
                                  </a:solidFill>
                                  <a:latin typeface="Cambria Math" panose="02040503050406030204" pitchFamily="18" charset="0"/>
                                  <a:ea typeface="Nunito"/>
                                  <a:cs typeface="Nunito"/>
                                  <a:sym typeface="Nunito"/>
                                </a:rPr>
                                <m:t>=</m:t>
                              </m:r>
                              <m:r>
                                <a:rPr lang="en-GB" sz="1600" i="1" dirty="0">
                                  <a:solidFill>
                                    <a:schemeClr val="dk1"/>
                                  </a:solidFill>
                                  <a:latin typeface="Cambria Math" panose="02040503050406030204" pitchFamily="18" charset="0"/>
                                  <a:ea typeface="Times New Roman"/>
                                  <a:cs typeface="Times New Roman"/>
                                  <a:sym typeface="Times New Roman"/>
                                </a:rPr>
                                <m:t>2</m:t>
                              </m:r>
                              <m:r>
                                <a:rPr lang="en-GB" sz="1600" i="1" dirty="0">
                                  <a:solidFill>
                                    <a:schemeClr val="dk1"/>
                                  </a:solidFill>
                                  <a:latin typeface="Cambria Math" panose="02040503050406030204" pitchFamily="18" charset="0"/>
                                  <a:ea typeface="Times New Roman"/>
                                  <a:cs typeface="Times New Roman"/>
                                  <a:sym typeface="Times New Roman"/>
                                </a:rPr>
                                <m:t>𝑥</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assumed </a:t>
                          </a:r>
                          <a:r>
                            <a:rPr lang="en-GB" sz="1400" i="1" dirty="0">
                              <a:solidFill>
                                <a:schemeClr val="dk1"/>
                              </a:solidFill>
                              <a:latin typeface="Times New Roman"/>
                              <a:ea typeface="Times New Roman"/>
                              <a:cs typeface="Times New Roman"/>
                              <a:sym typeface="Times New Roman"/>
                            </a:rPr>
                            <a:t>x</a:t>
                          </a:r>
                          <a:r>
                            <a:rPr lang="en-GB" sz="1400" dirty="0">
                              <a:solidFill>
                                <a:schemeClr val="dk1"/>
                              </a:solidFill>
                              <a:latin typeface="Nunito"/>
                              <a:ea typeface="Nunito"/>
                              <a:cs typeface="Nunito"/>
                              <a:sym typeface="Nunito"/>
                            </a:rPr>
                            <a:t>- and </a:t>
                          </a:r>
                          <a:r>
                            <a:rPr lang="en-GB" sz="1400" i="1" dirty="0">
                              <a:solidFill>
                                <a:schemeClr val="dk1"/>
                              </a:solidFill>
                              <a:latin typeface="Times New Roman"/>
                              <a:ea typeface="Times New Roman"/>
                              <a:cs typeface="Times New Roman"/>
                              <a:sym typeface="Times New Roman"/>
                            </a:rPr>
                            <a:t>y</a:t>
                          </a:r>
                          <a:r>
                            <a:rPr lang="en-GB" sz="1400" dirty="0">
                              <a:solidFill>
                                <a:schemeClr val="dk1"/>
                              </a:solidFill>
                              <a:latin typeface="Nunito"/>
                              <a:ea typeface="Nunito"/>
                              <a:cs typeface="Nunito"/>
                              <a:sym typeface="Nunito"/>
                            </a:rPr>
                            <a:t>-intercepts gave equation of line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dirty="0" smtClean="0">
                                  <a:solidFill>
                                    <a:srgbClr val="00BC89"/>
                                  </a:solidFill>
                                  <a:latin typeface="Cambria Math" panose="02040503050406030204" pitchFamily="18" charset="0"/>
                                  <a:ea typeface="Times New Roman"/>
                                  <a:cs typeface="Times New Roman"/>
                                  <a:sym typeface="Times New Roman"/>
                                </a:rPr>
                                <m:t>𝑦</m:t>
                              </m:r>
                              <m:r>
                                <a:rPr lang="en-GB" sz="1600" i="1" dirty="0">
                                  <a:solidFill>
                                    <a:srgbClr val="00BC89"/>
                                  </a:solidFill>
                                  <a:latin typeface="Cambria Math" panose="02040503050406030204" pitchFamily="18" charset="0"/>
                                  <a:ea typeface="Nunito"/>
                                  <a:cs typeface="Nunito"/>
                                  <a:sym typeface="Nunito"/>
                                </a:rPr>
                                <m:t>=</m:t>
                              </m:r>
                              <m:r>
                                <a:rPr lang="en-GB" sz="1600" i="1" dirty="0">
                                  <a:solidFill>
                                    <a:srgbClr val="00BC89"/>
                                  </a:solidFill>
                                  <a:latin typeface="Cambria Math" panose="02040503050406030204" pitchFamily="18" charset="0"/>
                                  <a:ea typeface="Times New Roman"/>
                                  <a:cs typeface="Times New Roman"/>
                                  <a:sym typeface="Times New Roman"/>
                                </a:rPr>
                                <m:t>𝑥</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414;g21c43135d4d_0_150">
                <a:extLst>
                  <a:ext uri="{FF2B5EF4-FFF2-40B4-BE49-F238E27FC236}">
                    <a16:creationId xmlns:a16="http://schemas.microsoft.com/office/drawing/2014/main" id="{1B6F01F1-9461-15AC-C8A9-204C352AD342}"/>
                  </a:ext>
                </a:extLst>
              </p:cNvPr>
              <p:cNvGraphicFramePr/>
              <p:nvPr>
                <p:extLst>
                  <p:ext uri="{D42A27DB-BD31-4B8C-83A1-F6EECF244321}">
                    <p14:modId xmlns:p14="http://schemas.microsoft.com/office/powerpoint/2010/main" val="8317727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 name="Google Shape;255;g2191522ec10_0_108">
                <a:extLst>
                  <a:ext uri="{FF2B5EF4-FFF2-40B4-BE49-F238E27FC236}">
                    <a16:creationId xmlns:a16="http://schemas.microsoft.com/office/drawing/2014/main" id="{0C7F8A3D-B703-8632-BF58-EA0471A4D949}"/>
                  </a:ext>
                </a:extLst>
              </p:cNvPr>
              <p:cNvGraphicFramePr/>
              <p:nvPr>
                <p:extLst>
                  <p:ext uri="{D42A27DB-BD31-4B8C-83A1-F6EECF244321}">
                    <p14:modId xmlns:p14="http://schemas.microsoft.com/office/powerpoint/2010/main" val="560709938"/>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m:t>
                              </m:r>
                              <m:r>
                                <a:rPr lang="en-US" sz="1600" b="0" i="1" baseline="-25000" dirty="0" smtClean="0">
                                  <a:solidFill>
                                    <a:schemeClr val="dk1"/>
                                  </a:solidFill>
                                  <a:latin typeface="Cambria Math" panose="02040503050406030204" pitchFamily="18" charset="0"/>
                                  <a:ea typeface="Nunito"/>
                                  <a:cs typeface="Nunito"/>
                                  <a:sym typeface="Nunito"/>
                                </a:rPr>
                                <m:t>1</m:t>
                              </m:r>
                            </m:oMath>
                          </a14:m>
                          <a:r>
                            <a:rPr lang="en-US" sz="1600" b="0" dirty="0">
                              <a:solidFill>
                                <a:schemeClr val="dk1"/>
                              </a:solidFill>
                              <a:latin typeface="Nunito"/>
                              <a:ea typeface="Nunito"/>
                              <a:cs typeface="Nunito"/>
                              <a:sym typeface="Nunito"/>
                            </a:rPr>
                            <a:t> is a reflection of 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m:t>
                              </m:r>
                            </m:oMath>
                          </a14:m>
                          <a:r>
                            <a:rPr lang="en-US" sz="1600" b="0" dirty="0">
                              <a:solidFill>
                                <a:schemeClr val="dk1"/>
                              </a:solidFill>
                              <a:latin typeface="Nunito"/>
                              <a:ea typeface="Nunito"/>
                              <a:cs typeface="Nunito"/>
                              <a:sym typeface="Nunito"/>
                            </a:rPr>
                            <a:t>. What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the equation of the line of reflection?</a:t>
                          </a:r>
                          <a:endParaRPr lang="en-US" sz="1600" b="0"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7" name="Google Shape;255;g2191522ec10_0_108">
                <a:extLst>
                  <a:ext uri="{FF2B5EF4-FFF2-40B4-BE49-F238E27FC236}">
                    <a16:creationId xmlns:a16="http://schemas.microsoft.com/office/drawing/2014/main" id="{0C7F8A3D-B703-8632-BF58-EA0471A4D949}"/>
                  </a:ext>
                </a:extLst>
              </p:cNvPr>
              <p:cNvGraphicFramePr/>
              <p:nvPr>
                <p:extLst>
                  <p:ext uri="{D42A27DB-BD31-4B8C-83A1-F6EECF244321}">
                    <p14:modId xmlns:p14="http://schemas.microsoft.com/office/powerpoint/2010/main" val="560709938"/>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9347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299"/>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24166a3ab5e_0_19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4A252C8C-5BF3-F049-A5D7-5E1567F33C2C}"/>
              </a:ext>
            </a:extLst>
          </p:cNvPr>
          <p:cNvPicPr>
            <a:picLocks noChangeAspect="1"/>
          </p:cNvPicPr>
          <p:nvPr/>
        </p:nvPicPr>
        <p:blipFill>
          <a:blip r:embed="rId3"/>
          <a:stretch>
            <a:fillRect/>
          </a:stretch>
        </p:blipFill>
        <p:spPr>
          <a:xfrm>
            <a:off x="745945" y="1976581"/>
            <a:ext cx="3142406" cy="2575867"/>
          </a:xfrm>
          <a:prstGeom prst="rect">
            <a:avLst/>
          </a:prstGeom>
        </p:spPr>
      </p:pic>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D972A283-041F-55CE-B049-C12E4B319A3C}"/>
                  </a:ext>
                </a:extLst>
              </p:cNvPr>
              <p:cNvGraphicFramePr/>
              <p:nvPr>
                <p:extLst>
                  <p:ext uri="{D42A27DB-BD31-4B8C-83A1-F6EECF244321}">
                    <p14:modId xmlns:p14="http://schemas.microsoft.com/office/powerpoint/2010/main" val="78247784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90</m:t>
                              </m:r>
                              <m:r>
                                <a:rPr lang="en-GB" sz="1600" i="1"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considered the anti-clockwise rotation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270</m:t>
                              </m:r>
                              <m:r>
                                <a:rPr lang="en-GB" sz="1600" i="1" baseline="30000" dirty="0" smtClean="0">
                                  <a:solidFill>
                                    <a:srgbClr val="00BC89"/>
                                  </a:solidFill>
                                  <a:latin typeface="Cambria Math" panose="02040503050406030204" pitchFamily="18" charset="0"/>
                                  <a:ea typeface="Cambria Math" panose="02040503050406030204" pitchFamily="18" charset="0"/>
                                  <a:cs typeface="Nunito Sans"/>
                                  <a:sym typeface="Nunito Sans"/>
                                </a:rPr>
                                <m:t>°</m:t>
                              </m:r>
                            </m:oMath>
                          </a14:m>
                          <a:r>
                            <a:rPr lang="en-GB" sz="1600" dirty="0">
                              <a:solidFill>
                                <a:srgbClr val="00BC89"/>
                              </a:solidFill>
                              <a:latin typeface="Nunito Sans"/>
                              <a:ea typeface="Nunito Sans"/>
                              <a:cs typeface="Nunito Sans"/>
                              <a:sym typeface="Nunito Sans"/>
                            </a:rPr>
                            <a:t>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300</m:t>
                              </m:r>
                              <m:r>
                                <a:rPr lang="en-GB" sz="1600" i="1"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thought there were 100</a:t>
                          </a:r>
                          <a:r>
                            <a:rPr lang="en-GB" sz="1400" baseline="30000" dirty="0">
                              <a:solidFill>
                                <a:schemeClr val="dk1"/>
                              </a:solidFill>
                              <a:latin typeface="Nunito Sans"/>
                              <a:ea typeface="Nunito Sans"/>
                              <a:cs typeface="Nunito Sans"/>
                              <a:sym typeface="Nunito Sans"/>
                            </a:rPr>
                            <a:t>o </a:t>
                          </a:r>
                          <a:r>
                            <a:rPr lang="en-GB" sz="1400" dirty="0">
                              <a:solidFill>
                                <a:schemeClr val="dk1"/>
                              </a:solidFill>
                              <a:latin typeface="Nunito Sans"/>
                              <a:ea typeface="Nunito Sans"/>
                              <a:cs typeface="Nunito Sans"/>
                              <a:sym typeface="Nunito Sans"/>
                            </a:rPr>
                            <a:t>in a quarter turn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180</m:t>
                              </m:r>
                              <m:r>
                                <a:rPr lang="en-GB" sz="1600" i="1" baseline="30000" dirty="0" smtClean="0">
                                  <a:solidFill>
                                    <a:srgbClr val="1C1C1C"/>
                                  </a:solidFill>
                                  <a:latin typeface="Cambria Math" panose="02040503050406030204" pitchFamily="18" charset="0"/>
                                  <a:ea typeface="Cambria Math" panose="02040503050406030204" pitchFamily="18" charset="0"/>
                                  <a:cs typeface="Nunito Sans"/>
                                  <a:sym typeface="Nunito Sans"/>
                                </a:rPr>
                                <m:t>°</m:t>
                              </m:r>
                            </m:oMath>
                          </a14:m>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did not fully consider the orientation of the shape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D972A283-041F-55CE-B049-C12E4B319A3C}"/>
                  </a:ext>
                </a:extLst>
              </p:cNvPr>
              <p:cNvGraphicFramePr/>
              <p:nvPr>
                <p:extLst>
                  <p:ext uri="{D42A27DB-BD31-4B8C-83A1-F6EECF244321}">
                    <p14:modId xmlns:p14="http://schemas.microsoft.com/office/powerpoint/2010/main" val="78247784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54F06F34-6525-BE09-0E04-312ED8BCB378}"/>
                  </a:ext>
                </a:extLst>
              </p:cNvPr>
              <p:cNvGraphicFramePr/>
              <p:nvPr>
                <p:extLst>
                  <p:ext uri="{D42A27DB-BD31-4B8C-83A1-F6EECF244321}">
                    <p14:modId xmlns:p14="http://schemas.microsoft.com/office/powerpoint/2010/main" val="1150521455"/>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5) The transformation that takes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to</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 </m:t>
                              </m:r>
                            </m:oMath>
                          </a14:m>
                          <a:r>
                            <a:rPr lang="en-US" sz="1600" b="0" dirty="0">
                              <a:solidFill>
                                <a:schemeClr val="dk1"/>
                              </a:solidFill>
                              <a:latin typeface="Nunito Sans"/>
                              <a:ea typeface="Nunito Sans"/>
                              <a:cs typeface="Nunito Sans"/>
                              <a:sym typeface="Nunito Sans"/>
                            </a:rPr>
                            <a:t>is a clockwise rotation about the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point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(6, 3)</m:t>
                              </m:r>
                            </m:oMath>
                          </a14:m>
                          <a:r>
                            <a:rPr lang="en-US" sz="1600" b="0" dirty="0">
                              <a:solidFill>
                                <a:schemeClr val="dk1"/>
                              </a:solidFill>
                              <a:latin typeface="Nunito Sans"/>
                              <a:ea typeface="Nunito Sans"/>
                              <a:cs typeface="Nunito Sans"/>
                              <a:sym typeface="Nunito Sans"/>
                            </a:rPr>
                            <a:t>. What is the angle of rotation?</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54F06F34-6525-BE09-0E04-312ED8BCB378}"/>
                  </a:ext>
                </a:extLst>
              </p:cNvPr>
              <p:cNvGraphicFramePr/>
              <p:nvPr>
                <p:extLst>
                  <p:ext uri="{D42A27DB-BD31-4B8C-83A1-F6EECF244321}">
                    <p14:modId xmlns:p14="http://schemas.microsoft.com/office/powerpoint/2010/main" val="1150521455"/>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transformations</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Horizontal and vertical components of vectors</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Enlargement in a single direction</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Orientation</a:t>
            </a:r>
            <a:r>
              <a:rPr lang="en-GB" sz="1200" b="0" i="0" u="none" strike="noStrike" cap="none" dirty="0">
                <a:solidFill>
                  <a:srgbClr val="1C1C1C"/>
                </a:solidFill>
                <a:latin typeface="Nunito Sans"/>
                <a:ea typeface="Nunito Sans"/>
                <a:cs typeface="Nunito Sans"/>
                <a:sym typeface="Nunito Sans"/>
              </a:rPr>
              <a:t>, and </a:t>
            </a:r>
            <a:r>
              <a:rPr lang="en-GB" sz="1200" b="1" i="0" u="none" strike="noStrike" cap="none" dirty="0">
                <a:solidFill>
                  <a:srgbClr val="1C1C1C"/>
                </a:solidFill>
                <a:latin typeface="Nunito Sans"/>
                <a:ea typeface="Nunito Sans"/>
                <a:cs typeface="Nunito Sans"/>
                <a:sym typeface="Nunito Sans"/>
              </a:rPr>
              <a:t>Use of negatives</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dirty="0"/>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24166a3ab5e_0_20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8C5F0E6-6297-7345-9C30-B7215CDFCAEE}"/>
              </a:ext>
            </a:extLst>
          </p:cNvPr>
          <p:cNvPicPr>
            <a:picLocks noChangeAspect="1"/>
          </p:cNvPicPr>
          <p:nvPr/>
        </p:nvPicPr>
        <p:blipFill>
          <a:blip r:embed="rId3"/>
          <a:stretch>
            <a:fillRect/>
          </a:stretch>
        </p:blipFill>
        <p:spPr>
          <a:xfrm>
            <a:off x="431549" y="1983080"/>
            <a:ext cx="3780000" cy="2533846"/>
          </a:xfrm>
          <a:prstGeom prst="rect">
            <a:avLst/>
          </a:prstGeom>
        </p:spPr>
      </p:pic>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F519C316-0D60-75CC-609D-D55DF178DDE1}"/>
                  </a:ext>
                </a:extLst>
              </p:cNvPr>
              <p:cNvGraphicFramePr/>
              <p:nvPr>
                <p:extLst>
                  <p:ext uri="{D42A27DB-BD31-4B8C-83A1-F6EECF244321}">
                    <p14:modId xmlns:p14="http://schemas.microsoft.com/office/powerpoint/2010/main" val="418915383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Sans"/>
                              <a:cs typeface="Nunito Sans"/>
                              <a:sym typeface="Nunito Sans"/>
                            </a:rPr>
                            <a:t>A)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 1) </m:t>
                              </m:r>
                            </m:oMath>
                          </a14:m>
                          <a:endParaRPr sz="1600"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pitchFamily="2" charset="0"/>
                              <a:ea typeface="Nunito Sans"/>
                              <a:cs typeface="Nunito Sans"/>
                              <a:sym typeface="Nunito Sans"/>
                            </a:rPr>
                            <a:t>Correct answer </a:t>
                          </a:r>
                          <a:endParaRPr sz="1400" u="none" strike="noStrike" cap="none"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pitchFamily="2" charset="0"/>
                              <a:ea typeface="Nunito Sans"/>
                              <a:cs typeface="Nunito Sans"/>
                              <a:sym typeface="Nunito Sans"/>
                            </a:rPr>
                            <a:t>B) </a:t>
                          </a:r>
                          <a14:m>
                            <m:oMath xmlns:m="http://schemas.openxmlformats.org/officeDocument/2006/math">
                              <m:r>
                                <a:rPr lang="en-US" sz="1600" i="1" dirty="0" smtClean="0">
                                  <a:solidFill>
                                    <a:schemeClr val="dk1"/>
                                  </a:solidFill>
                                  <a:latin typeface="Cambria Math" panose="02040503050406030204" pitchFamily="18" charset="0"/>
                                  <a:ea typeface="Nunito Sans"/>
                                  <a:cs typeface="Nunito Sans"/>
                                  <a:sym typeface="Nunito Sans"/>
                                </a:rPr>
                                <m:t>(1, 1) </m:t>
                              </m:r>
                            </m:oMath>
                          </a14:m>
                          <a:endParaRPr lang="en-US" sz="1600"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Sans" pitchFamily="2" charset="0"/>
                              <a:ea typeface="Nunito Sans"/>
                              <a:cs typeface="Nunito Sans"/>
                              <a:sym typeface="Nunito Sans"/>
                            </a:rPr>
                            <a:t>Student forgot the negative sign for the </a:t>
                          </a:r>
                          <a14:m>
                            <m:oMath xmlns:m="http://schemas.openxmlformats.org/officeDocument/2006/math">
                              <m:r>
                                <a:rPr lang="en-US" sz="1400" b="0" i="1" smtClean="0">
                                  <a:solidFill>
                                    <a:schemeClr val="dk1"/>
                                  </a:solidFill>
                                  <a:latin typeface="Cambria Math" panose="02040503050406030204" pitchFamily="18" charset="0"/>
                                  <a:ea typeface="Nunito Sans"/>
                                  <a:cs typeface="Nunito Sans"/>
                                  <a:sym typeface="Nunito Sans"/>
                                </a:rPr>
                                <m:t>𝑥</m:t>
                              </m:r>
                              <m:r>
                                <a:rPr lang="en-GB" sz="1400" b="0" i="1" smtClean="0">
                                  <a:solidFill>
                                    <a:schemeClr val="dk1"/>
                                  </a:solidFill>
                                  <a:latin typeface="Cambria Math" panose="02040503050406030204" pitchFamily="18" charset="0"/>
                                  <a:ea typeface="Nunito Sans"/>
                                  <a:cs typeface="Nunito Sans"/>
                                  <a:sym typeface="Nunito Sans"/>
                                </a:rPr>
                                <m:t>−</m:t>
                              </m:r>
                            </m:oMath>
                          </a14:m>
                          <a:r>
                            <a:rPr lang="en-GB" sz="1400" u="none" strike="noStrike" cap="none" dirty="0">
                              <a:latin typeface="Nunito Sans" pitchFamily="2" charset="0"/>
                              <a:ea typeface="Nunito Sans"/>
                              <a:cs typeface="Nunito Sans"/>
                              <a:sym typeface="Nunito Sans"/>
                            </a:rPr>
                            <a:t> value</a:t>
                          </a:r>
                          <a:endParaRPr sz="1400" u="none" strike="noStrike" cap="none" dirty="0">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 −1) </m:t>
                              </m:r>
                            </m:oMath>
                          </a14:m>
                          <a:endParaRPr sz="1600"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pitchFamily="2" charset="0"/>
                              <a:ea typeface="Nunito Sans"/>
                              <a:cs typeface="Nunito Sans"/>
                              <a:sym typeface="Nunito Sans"/>
                            </a:rPr>
                            <a:t>Student placed the centre of rotation in the wrong quadrant</a:t>
                          </a:r>
                          <a:endParaRPr sz="1400" u="none" strike="noStrike" cap="none" dirty="0">
                            <a:solidFill>
                              <a:schemeClr val="dk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pitchFamily="2" charset="0"/>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 0) </m:t>
                              </m:r>
                            </m:oMath>
                          </a14:m>
                          <a:endParaRPr sz="1600"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pitchFamily="2" charset="0"/>
                              <a:ea typeface="Nunito Sans"/>
                              <a:cs typeface="Nunito Sans"/>
                              <a:sym typeface="Nunito Sans"/>
                            </a:rPr>
                            <a:t>Student assumed the rotation was about the origin</a:t>
                          </a:r>
                          <a:endParaRPr sz="1400" u="none" strike="noStrike" cap="none" dirty="0">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F519C316-0D60-75CC-609D-D55DF178DDE1}"/>
                  </a:ext>
                </a:extLst>
              </p:cNvPr>
              <p:cNvGraphicFramePr/>
              <p:nvPr>
                <p:extLst>
                  <p:ext uri="{D42A27DB-BD31-4B8C-83A1-F6EECF244321}">
                    <p14:modId xmlns:p14="http://schemas.microsoft.com/office/powerpoint/2010/main" val="418915383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C42A14-657D-639B-3C68-47970A1A2E2B}"/>
                  </a:ext>
                </a:extLst>
              </p:cNvPr>
              <p:cNvGraphicFramePr/>
              <p:nvPr>
                <p:extLst>
                  <p:ext uri="{D42A27DB-BD31-4B8C-83A1-F6EECF244321}">
                    <p14:modId xmlns:p14="http://schemas.microsoft.com/office/powerpoint/2010/main" val="2919599814"/>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The transformation that maps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r>
                                <a:rPr lang="en-US" sz="1600" b="0" i="1" dirty="0" smtClean="0">
                                  <a:solidFill>
                                    <a:schemeClr val="dk1"/>
                                  </a:solidFill>
                                  <a:latin typeface="Cambria Math" panose="02040503050406030204" pitchFamily="18" charset="0"/>
                                  <a:ea typeface="Nunito Sans"/>
                                  <a:cs typeface="Nunito Sans"/>
                                  <a:sym typeface="Nunito Sans"/>
                                </a:rPr>
                                <m:t> </m:t>
                              </m:r>
                            </m:oMath>
                          </a14:m>
                          <a:r>
                            <a:rPr lang="en-US" sz="1600" b="0" dirty="0">
                              <a:solidFill>
                                <a:schemeClr val="dk1"/>
                              </a:solidFill>
                              <a:latin typeface="Nunito Sans"/>
                              <a:ea typeface="Nunito Sans"/>
                              <a:cs typeface="Nunito Sans"/>
                              <a:sym typeface="Nunito Sans"/>
                            </a:rPr>
                            <a:t>to</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is a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180</m:t>
                              </m:r>
                              <m:r>
                                <a:rPr lang="en-US" sz="1600" b="0" i="1"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US" sz="1600" b="0" dirty="0">
                              <a:solidFill>
                                <a:schemeClr val="dk1"/>
                              </a:solidFill>
                              <a:latin typeface="Nunito Sans"/>
                              <a:ea typeface="Nunito Sans"/>
                              <a:cs typeface="Nunito Sans"/>
                              <a:sym typeface="Nunito Sans"/>
                            </a:rPr>
                            <a:t> rotation. Where is the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centre of rotation?</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C42A14-657D-639B-3C68-47970A1A2E2B}"/>
                  </a:ext>
                </a:extLst>
              </p:cNvPr>
              <p:cNvGraphicFramePr/>
              <p:nvPr>
                <p:extLst>
                  <p:ext uri="{D42A27DB-BD31-4B8C-83A1-F6EECF244321}">
                    <p14:modId xmlns:p14="http://schemas.microsoft.com/office/powerpoint/2010/main" val="2919599814"/>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24166a3ab5e_0_21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4DADB46C-6142-2E49-A4FB-BD0A08E59AAA}"/>
              </a:ext>
            </a:extLst>
          </p:cNvPr>
          <p:cNvPicPr>
            <a:picLocks noChangeAspect="1"/>
          </p:cNvPicPr>
          <p:nvPr/>
        </p:nvPicPr>
        <p:blipFill>
          <a:blip r:embed="rId3"/>
          <a:stretch>
            <a:fillRect/>
          </a:stretch>
        </p:blipFill>
        <p:spPr>
          <a:xfrm>
            <a:off x="616496" y="2264615"/>
            <a:ext cx="3539993" cy="2361725"/>
          </a:xfrm>
          <a:prstGeom prst="rect">
            <a:avLst/>
          </a:prstGeom>
        </p:spPr>
      </p:pic>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B5BD4B49-C7E9-EBB7-9136-9C7F53088760}"/>
                  </a:ext>
                </a:extLst>
              </p:cNvPr>
              <p:cNvGraphicFramePr/>
              <p:nvPr>
                <p:extLst>
                  <p:ext uri="{D42A27DB-BD31-4B8C-83A1-F6EECF244321}">
                    <p14:modId xmlns:p14="http://schemas.microsoft.com/office/powerpoint/2010/main" val="86879794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(5, 2)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did not centre the rotation correctly</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 0)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performed clockwise rotation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(4, 2)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(4, 4)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gave coordinates of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𝐶</m:t>
                              </m:r>
                              <m:r>
                                <a:rPr lang="en-GB" sz="1400" i="1" dirty="0" smtClean="0">
                                  <a:solidFill>
                                    <a:srgbClr val="1C1C1C"/>
                                  </a:solidFill>
                                  <a:latin typeface="Cambria Math" panose="02040503050406030204" pitchFamily="18" charset="0"/>
                                  <a:ea typeface="Nunito Sans"/>
                                  <a:cs typeface="Nunito Sans"/>
                                  <a:sym typeface="Nunito Sans"/>
                                </a:rPr>
                                <m:t>’</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B5BD4B49-C7E9-EBB7-9136-9C7F53088760}"/>
                  </a:ext>
                </a:extLst>
              </p:cNvPr>
              <p:cNvGraphicFramePr/>
              <p:nvPr>
                <p:extLst>
                  <p:ext uri="{D42A27DB-BD31-4B8C-83A1-F6EECF244321}">
                    <p14:modId xmlns:p14="http://schemas.microsoft.com/office/powerpoint/2010/main" val="86879794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948AEC66-2B5A-0774-1A75-93E2E08DB686}"/>
                  </a:ext>
                </a:extLst>
              </p:cNvPr>
              <p:cNvGraphicFramePr/>
              <p:nvPr>
                <p:extLst>
                  <p:ext uri="{D42A27DB-BD31-4B8C-83A1-F6EECF244321}">
                    <p14:modId xmlns:p14="http://schemas.microsoft.com/office/powerpoint/2010/main" val="2283119645"/>
                  </p:ext>
                </p:extLst>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7)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is transformed by a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90</m:t>
                              </m:r>
                              <m:r>
                                <a:rPr lang="en-US" sz="1600" b="0" i="1"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US" sz="1600" b="0" dirty="0">
                              <a:solidFill>
                                <a:schemeClr val="dk1"/>
                              </a:solidFill>
                              <a:latin typeface="Nunito Sans"/>
                              <a:ea typeface="Nunito Sans"/>
                              <a:cs typeface="Nunito Sans"/>
                              <a:sym typeface="Nunito Sans"/>
                            </a:rPr>
                            <a:t> anti-</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clockwise rotation about the point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(2, 1)</m:t>
                              </m:r>
                            </m:oMath>
                          </a14:m>
                          <a:r>
                            <a:rPr lang="en-US" sz="1600" b="0" dirty="0">
                              <a:solidFill>
                                <a:schemeClr val="dk1"/>
                              </a:solidFill>
                              <a:latin typeface="Nunito Sans"/>
                              <a:ea typeface="Nunito Sans"/>
                              <a:cs typeface="Nunito Sans"/>
                              <a:sym typeface="Nunito Sans"/>
                            </a:rPr>
                            <a:t>.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Determine the coordinates of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of the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image: </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948AEC66-2B5A-0774-1A75-93E2E08DB686}"/>
                  </a:ext>
                </a:extLst>
              </p:cNvPr>
              <p:cNvGraphicFramePr/>
              <p:nvPr>
                <p:extLst>
                  <p:ext uri="{D42A27DB-BD31-4B8C-83A1-F6EECF244321}">
                    <p14:modId xmlns:p14="http://schemas.microsoft.com/office/powerpoint/2010/main" val="2283119645"/>
                  </p:ext>
                </p:extLst>
              </p:nvPr>
            </p:nvGraphicFramePr>
            <p:xfrm>
              <a:off x="108044" y="862525"/>
              <a:ext cx="4427010" cy="14020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40209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866" b="-5628"/>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g24166a3ab5e_0_21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AFE922C-5B7C-9640-89EE-4603CE839E32}"/>
              </a:ext>
            </a:extLst>
          </p:cNvPr>
          <p:cNvPicPr>
            <a:picLocks noChangeAspect="1"/>
          </p:cNvPicPr>
          <p:nvPr/>
        </p:nvPicPr>
        <p:blipFill>
          <a:blip r:embed="rId3"/>
          <a:stretch>
            <a:fillRect/>
          </a:stretch>
        </p:blipFill>
        <p:spPr>
          <a:xfrm>
            <a:off x="379593" y="1983080"/>
            <a:ext cx="3878369" cy="2588427"/>
          </a:xfrm>
          <a:prstGeom prst="rect">
            <a:avLst/>
          </a:prstGeom>
        </p:spPr>
      </p:pic>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A22E6CA8-37E6-ACB6-CB82-7916850EF5B4}"/>
                  </a:ext>
                </a:extLst>
              </p:cNvPr>
              <p:cNvGraphicFramePr/>
              <p:nvPr>
                <p:extLst>
                  <p:ext uri="{D42A27DB-BD31-4B8C-83A1-F6EECF244321}">
                    <p14:modId xmlns:p14="http://schemas.microsoft.com/office/powerpoint/2010/main" val="5542401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 0)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chose the point equidistant from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𝐶</m:t>
                              </m:r>
                            </m:oMath>
                          </a14:m>
                          <a:r>
                            <a:rPr lang="en-GB" sz="1400" dirty="0">
                              <a:solidFill>
                                <a:schemeClr val="dk1"/>
                              </a:solidFill>
                              <a:latin typeface="Nunito"/>
                              <a:ea typeface="Nunito"/>
                              <a:cs typeface="Nunito"/>
                              <a:sym typeface="Nunito"/>
                            </a:rPr>
                            <a:t> and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𝐶</m:t>
                              </m:r>
                              <m:r>
                                <a:rPr lang="en-GB" sz="1400" i="1" dirty="0" smtClean="0">
                                  <a:solidFill>
                                    <a:schemeClr val="dk1"/>
                                  </a:solidFill>
                                  <a:latin typeface="Cambria Math" panose="02040503050406030204" pitchFamily="18" charset="0"/>
                                  <a:ea typeface="Nunito"/>
                                  <a:cs typeface="Nunito"/>
                                  <a:sym typeface="Nunito"/>
                                </a:rPr>
                                <m:t>’</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(−2, 0)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(0, 0)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assumed all rotations are about the origin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 1)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considered orientation but not location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A22E6CA8-37E6-ACB6-CB82-7916850EF5B4}"/>
                  </a:ext>
                </a:extLst>
              </p:cNvPr>
              <p:cNvGraphicFramePr/>
              <p:nvPr>
                <p:extLst>
                  <p:ext uri="{D42A27DB-BD31-4B8C-83A1-F6EECF244321}">
                    <p14:modId xmlns:p14="http://schemas.microsoft.com/office/powerpoint/2010/main" val="55424011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 name="Google Shape;255;g2191522ec10_0_108">
                <a:extLst>
                  <a:ext uri="{FF2B5EF4-FFF2-40B4-BE49-F238E27FC236}">
                    <a16:creationId xmlns:a16="http://schemas.microsoft.com/office/drawing/2014/main" id="{D962F346-A881-5191-7095-6AB69D0DEC9F}"/>
                  </a:ext>
                </a:extLst>
              </p:cNvPr>
              <p:cNvGraphicFramePr/>
              <p:nvPr>
                <p:extLst>
                  <p:ext uri="{D42A27DB-BD31-4B8C-83A1-F6EECF244321}">
                    <p14:modId xmlns:p14="http://schemas.microsoft.com/office/powerpoint/2010/main" val="2045037098"/>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transformed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𝐵</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 by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90</m:t>
                              </m:r>
                              <m:r>
                                <a:rPr lang="en-US" sz="1600" b="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US" sz="1600" b="0" i="0" dirty="0">
                              <a:solidFill>
                                <a:schemeClr val="dk1"/>
                              </a:solidFill>
                              <a:latin typeface="+mj-lt"/>
                              <a:ea typeface="Nunito"/>
                              <a:cs typeface="Nunito"/>
                              <a:sym typeface="Nunito"/>
                            </a:rPr>
                            <a:t> </a:t>
                          </a:r>
                          <a:r>
                            <a:rPr lang="en-US" sz="1600" b="0" dirty="0">
                              <a:solidFill>
                                <a:schemeClr val="dk1"/>
                              </a:solidFill>
                              <a:latin typeface="Nunito"/>
                              <a:ea typeface="Nunito"/>
                              <a:cs typeface="Nunito"/>
                              <a:sym typeface="Nunito"/>
                            </a:rPr>
                            <a:t>clockwise rotation. Where is the centre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of rotation?</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4" name="Google Shape;255;g2191522ec10_0_108">
                <a:extLst>
                  <a:ext uri="{FF2B5EF4-FFF2-40B4-BE49-F238E27FC236}">
                    <a16:creationId xmlns:a16="http://schemas.microsoft.com/office/drawing/2014/main" id="{D962F346-A881-5191-7095-6AB69D0DEC9F}"/>
                  </a:ext>
                </a:extLst>
              </p:cNvPr>
              <p:cNvGraphicFramePr/>
              <p:nvPr>
                <p:extLst>
                  <p:ext uri="{D42A27DB-BD31-4B8C-83A1-F6EECF244321}">
                    <p14:modId xmlns:p14="http://schemas.microsoft.com/office/powerpoint/2010/main" val="2045037098"/>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24166a3ab5e_0_22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900450A4-E1E1-FF49-8645-E7C0EB7A7F9C}"/>
              </a:ext>
            </a:extLst>
          </p:cNvPr>
          <p:cNvPicPr>
            <a:picLocks noChangeAspect="1"/>
          </p:cNvPicPr>
          <p:nvPr/>
        </p:nvPicPr>
        <p:blipFill>
          <a:blip r:embed="rId3"/>
          <a:stretch>
            <a:fillRect/>
          </a:stretch>
        </p:blipFill>
        <p:spPr>
          <a:xfrm>
            <a:off x="259522" y="1606247"/>
            <a:ext cx="4056213" cy="3046627"/>
          </a:xfrm>
          <a:prstGeom prst="rect">
            <a:avLst/>
          </a:prstGeom>
        </p:spPr>
      </p:pic>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09E0B3A1-34D8-936C-272D-1CBBC0946281}"/>
                  </a:ext>
                </a:extLst>
              </p:cNvPr>
              <p:cNvGraphicFramePr/>
              <p:nvPr>
                <p:extLst>
                  <p:ext uri="{D42A27DB-BD31-4B8C-83A1-F6EECF244321}">
                    <p14:modId xmlns:p14="http://schemas.microsoft.com/office/powerpoint/2010/main" val="16460749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d>
                                <m:dPr>
                                  <m:ctrlPr>
                                    <a:rPr lang="en-US" sz="1600" b="0" i="1" u="none" strike="noStrike" cap="none" smtClean="0">
                                      <a:solidFill>
                                        <a:schemeClr val="dk1"/>
                                      </a:solidFill>
                                      <a:latin typeface="Cambria Math" panose="02040503050406030204" pitchFamily="18" charset="0"/>
                                      <a:sym typeface="Nunito Sans"/>
                                    </a:rPr>
                                  </m:ctrlPr>
                                </m:dPr>
                                <m:e>
                                  <m:r>
                                    <a:rPr lang="en-GB" sz="1600" b="0" i="1" u="none" strike="noStrike" cap="none" smtClean="0">
                                      <a:solidFill>
                                        <a:schemeClr val="dk1"/>
                                      </a:solidFill>
                                      <a:latin typeface="Cambria Math" panose="02040503050406030204" pitchFamily="18" charset="0"/>
                                      <a:sym typeface="Nunito Sans"/>
                                    </a:rPr>
                                    <m:t> </m:t>
                                  </m:r>
                                  <m:m>
                                    <m:mPr>
                                      <m:mcs>
                                        <m:mc>
                                          <m:mcPr>
                                            <m:count m:val="1"/>
                                            <m:mcJc m:val="center"/>
                                          </m:mcPr>
                                        </m:mc>
                                      </m:mcs>
                                      <m:ctrlPr>
                                        <a:rPr lang="en-US" sz="1600" b="0" i="1" u="none" strike="noStrike" cap="none" smtClean="0">
                                          <a:solidFill>
                                            <a:schemeClr val="dk1"/>
                                          </a:solidFill>
                                          <a:latin typeface="Cambria Math" panose="02040503050406030204" pitchFamily="18" charset="0"/>
                                          <a:sym typeface="Nunito Sans"/>
                                        </a:rPr>
                                      </m:ctrlPr>
                                    </m:mPr>
                                    <m:mr>
                                      <m:e>
                                        <m:r>
                                          <m:rPr>
                                            <m:brk m:alnAt="7"/>
                                          </m:rPr>
                                          <a:rPr lang="en-GB" sz="1600" b="0" i="1" u="none" strike="noStrike" cap="none" smtClean="0">
                                            <a:solidFill>
                                              <a:schemeClr val="dk1"/>
                                            </a:solidFill>
                                            <a:latin typeface="Cambria Math" panose="02040503050406030204" pitchFamily="18" charset="0"/>
                                            <a:sym typeface="Nunito Sans"/>
                                          </a:rPr>
                                          <m:t>−</m:t>
                                        </m:r>
                                        <m:r>
                                          <a:rPr lang="en-GB" sz="1600" b="0" i="1" u="none" strike="noStrike" cap="none" smtClean="0">
                                            <a:solidFill>
                                              <a:schemeClr val="dk1"/>
                                            </a:solidFill>
                                            <a:latin typeface="Cambria Math" panose="02040503050406030204" pitchFamily="18" charset="0"/>
                                            <a:sym typeface="Nunito Sans"/>
                                          </a:rPr>
                                          <m:t>6</m:t>
                                        </m:r>
                                      </m:e>
                                    </m:mr>
                                    <m:mr>
                                      <m:e>
                                        <m:r>
                                          <a:rPr lang="en-GB" sz="1600" b="0" i="1" u="none" strike="noStrike" cap="none" smtClean="0">
                                            <a:solidFill>
                                              <a:schemeClr val="dk1"/>
                                            </a:solidFill>
                                            <a:latin typeface="Cambria Math" panose="02040503050406030204" pitchFamily="18" charset="0"/>
                                            <a:sym typeface="Nunito Sans"/>
                                          </a:rPr>
                                          <m:t>−5</m:t>
                                        </m:r>
                                      </m:e>
                                    </m:mr>
                                  </m:m>
                                  <m:r>
                                    <a:rPr lang="en-GB" sz="1600" b="0" i="1" u="none" strike="noStrike" cap="none" smtClean="0">
                                      <a:solidFill>
                                        <a:schemeClr val="dk1"/>
                                      </a:solidFill>
                                      <a:latin typeface="Cambria Math" panose="02040503050406030204" pitchFamily="18" charset="0"/>
                                      <a:sym typeface="Nunito Sans"/>
                                    </a:rPr>
                                    <m:t> </m:t>
                                  </m:r>
                                </m:e>
                              </m:d>
                            </m:oMath>
                          </a14:m>
                          <a:r>
                            <a:rPr lang="en-US" sz="1600" u="none" strike="noStrike" cap="none" dirty="0">
                              <a:solidFill>
                                <a:schemeClr val="dk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US" sz="1400" dirty="0">
                              <a:solidFill>
                                <a:schemeClr val="dk1"/>
                              </a:solidFill>
                              <a:latin typeface="Nunito Sans"/>
                              <a:ea typeface="Nunito Sans"/>
                              <a:cs typeface="Nunito Sans"/>
                              <a:sym typeface="Nunito Sans"/>
                            </a:rPr>
                            <a:t>Student considered the extremities of each shape, not corresponding points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d>
                                <m:dPr>
                                  <m:ctrlPr>
                                    <a:rPr lang="en-US" sz="1600" b="0" i="1" u="none" strike="noStrike" cap="none" smtClean="0">
                                      <a:solidFill>
                                        <a:schemeClr val="dk1"/>
                                      </a:solidFill>
                                      <a:latin typeface="Cambria Math" panose="02040503050406030204" pitchFamily="18" charset="0"/>
                                      <a:sym typeface="Nunito Sans"/>
                                    </a:rPr>
                                  </m:ctrlPr>
                                </m:dPr>
                                <m:e>
                                  <m:r>
                                    <a:rPr lang="en-GB" sz="1600" b="0" i="1" u="none" strike="noStrike" cap="none" smtClean="0">
                                      <a:solidFill>
                                        <a:schemeClr val="dk1"/>
                                      </a:solidFill>
                                      <a:latin typeface="Cambria Math" panose="02040503050406030204" pitchFamily="18" charset="0"/>
                                      <a:sym typeface="Nunito Sans"/>
                                    </a:rPr>
                                    <m:t> </m:t>
                                  </m:r>
                                  <m:m>
                                    <m:mPr>
                                      <m:mcs>
                                        <m:mc>
                                          <m:mcPr>
                                            <m:count m:val="1"/>
                                            <m:mcJc m:val="center"/>
                                          </m:mcPr>
                                        </m:mc>
                                      </m:mcs>
                                      <m:ctrlPr>
                                        <a:rPr lang="en-US" sz="1600" b="0" i="1" u="none" strike="noStrike" cap="none" smtClean="0">
                                          <a:solidFill>
                                            <a:schemeClr val="dk1"/>
                                          </a:solidFill>
                                          <a:latin typeface="Cambria Math" panose="02040503050406030204" pitchFamily="18" charset="0"/>
                                          <a:sym typeface="Nunito Sans"/>
                                        </a:rPr>
                                      </m:ctrlPr>
                                    </m:mPr>
                                    <m:mr>
                                      <m:e>
                                        <m:r>
                                          <m:rPr>
                                            <m:brk m:alnAt="7"/>
                                          </m:rPr>
                                          <a:rPr lang="en-GB" sz="1600" b="0" i="1" u="none" strike="noStrike" cap="none" smtClean="0">
                                            <a:solidFill>
                                              <a:schemeClr val="dk1"/>
                                            </a:solidFill>
                                            <a:latin typeface="Cambria Math" panose="02040503050406030204" pitchFamily="18" charset="0"/>
                                            <a:sym typeface="Nunito Sans"/>
                                          </a:rPr>
                                          <m:t>−</m:t>
                                        </m:r>
                                        <m:r>
                                          <a:rPr lang="en-GB" sz="1600" b="0" i="1" u="none" strike="noStrike" cap="none" smtClean="0">
                                            <a:solidFill>
                                              <a:schemeClr val="dk1"/>
                                            </a:solidFill>
                                            <a:latin typeface="Cambria Math" panose="02040503050406030204" pitchFamily="18" charset="0"/>
                                            <a:sym typeface="Nunito Sans"/>
                                          </a:rPr>
                                          <m:t>2</m:t>
                                        </m:r>
                                      </m:e>
                                    </m:mr>
                                    <m:mr>
                                      <m:e>
                                        <m:r>
                                          <a:rPr lang="en-GB" sz="1600" b="0" i="1" u="none" strike="noStrike" cap="none" smtClean="0">
                                            <a:solidFill>
                                              <a:schemeClr val="dk1"/>
                                            </a:solidFill>
                                            <a:latin typeface="Cambria Math" panose="02040503050406030204" pitchFamily="18" charset="0"/>
                                            <a:sym typeface="Nunito Sans"/>
                                          </a:rPr>
                                          <m:t>−4</m:t>
                                        </m:r>
                                      </m:e>
                                    </m:mr>
                                  </m:m>
                                  <m:r>
                                    <a:rPr lang="en-GB" sz="1600" b="0" i="1" u="none" strike="noStrike" cap="none" smtClean="0">
                                      <a:solidFill>
                                        <a:schemeClr val="dk1"/>
                                      </a:solidFill>
                                      <a:latin typeface="Cambria Math" panose="02040503050406030204" pitchFamily="18" charset="0"/>
                                      <a:sym typeface="Nunito Sans"/>
                                    </a:rPr>
                                    <m:t> </m:t>
                                  </m:r>
                                </m:e>
                              </m:d>
                            </m:oMath>
                          </a14:m>
                          <a:r>
                            <a:rPr lang="en-US" sz="1600" u="none" strike="noStrike" cap="none" dirty="0">
                              <a:solidFill>
                                <a:schemeClr val="dk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GB" sz="1400" dirty="0">
                              <a:solidFill>
                                <a:schemeClr val="dk1"/>
                              </a:solidFill>
                              <a:latin typeface="Nunito Sans"/>
                              <a:ea typeface="Nunito Sans"/>
                              <a:cs typeface="Nunito Sans"/>
                              <a:sym typeface="Nunito Sans"/>
                            </a:rPr>
                            <a:t>Student confused horizontal and vertical components</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d>
                                <m:dPr>
                                  <m:ctrlPr>
                                    <a:rPr lang="ar-AE" sz="1600" b="0" i="1" u="none" strike="noStrike" cap="none" smtClean="0">
                                      <a:solidFill>
                                        <a:srgbClr val="00BC89"/>
                                      </a:solidFill>
                                      <a:latin typeface="Cambria Math" panose="02040503050406030204" pitchFamily="18" charset="0"/>
                                      <a:sym typeface="Nunito Sans"/>
                                    </a:rPr>
                                  </m:ctrlPr>
                                </m:dPr>
                                <m:e>
                                  <m:r>
                                    <a:rPr lang="ar-AE" sz="1600" b="0" i="1" u="none" strike="noStrike" cap="none" smtClean="0">
                                      <a:solidFill>
                                        <a:srgbClr val="00BC89"/>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rgbClr val="00BC89"/>
                                          </a:solidFill>
                                          <a:latin typeface="Cambria Math" panose="02040503050406030204" pitchFamily="18" charset="0"/>
                                          <a:sym typeface="Nunito Sans"/>
                                        </a:rPr>
                                      </m:ctrlPr>
                                    </m:mPr>
                                    <m:mr>
                                      <m:e>
                                        <m:r>
                                          <m:rPr>
                                            <m:brk m:alnAt="7"/>
                                          </m:rPr>
                                          <a:rPr lang="ar-AE" sz="1600" b="0" i="1" u="none" strike="noStrike" cap="none" smtClean="0">
                                            <a:solidFill>
                                              <a:srgbClr val="00BC89"/>
                                            </a:solidFill>
                                            <a:latin typeface="Cambria Math" panose="02040503050406030204" pitchFamily="18" charset="0"/>
                                            <a:sym typeface="Nunito Sans"/>
                                          </a:rPr>
                                          <m:t>−</m:t>
                                        </m:r>
                                        <m:r>
                                          <a:rPr lang="ar-AE" sz="1600" b="0" i="1" u="none" strike="noStrike" cap="none" smtClean="0">
                                            <a:solidFill>
                                              <a:srgbClr val="00BC89"/>
                                            </a:solidFill>
                                            <a:latin typeface="Cambria Math" panose="02040503050406030204" pitchFamily="18" charset="0"/>
                                            <a:sym typeface="Nunito Sans"/>
                                          </a:rPr>
                                          <m:t>4</m:t>
                                        </m:r>
                                      </m:e>
                                    </m:mr>
                                    <m:mr>
                                      <m:e>
                                        <m:r>
                                          <a:rPr lang="ar-AE" sz="1600" b="0" i="1" u="none" strike="noStrike" cap="none" smtClean="0">
                                            <a:solidFill>
                                              <a:srgbClr val="00BC89"/>
                                            </a:solidFill>
                                            <a:latin typeface="Cambria Math" panose="02040503050406030204" pitchFamily="18" charset="0"/>
                                            <a:sym typeface="Nunito Sans"/>
                                          </a:rPr>
                                          <m:t>−</m:t>
                                        </m:r>
                                        <m:r>
                                          <a:rPr lang="ar-AE" sz="1600" b="0" i="1" u="none" strike="noStrike" cap="none" smtClean="0">
                                            <a:solidFill>
                                              <a:srgbClr val="00BC89"/>
                                            </a:solidFill>
                                            <a:latin typeface="Cambria Math" panose="02040503050406030204" pitchFamily="18" charset="0"/>
                                            <a:sym typeface="Nunito Sans"/>
                                          </a:rPr>
                                          <m:t>2</m:t>
                                        </m:r>
                                      </m:e>
                                    </m:mr>
                                  </m:m>
                                  <m:r>
                                    <a:rPr lang="ar-AE" sz="1600" b="0" i="1" u="none" strike="noStrike" cap="none" smtClean="0">
                                      <a:solidFill>
                                        <a:srgbClr val="00BC89"/>
                                      </a:solidFill>
                                      <a:latin typeface="Cambria Math" panose="02040503050406030204" pitchFamily="18" charset="0"/>
                                      <a:sym typeface="Nunito Sans"/>
                                    </a:rPr>
                                    <m:t> </m:t>
                                  </m:r>
                                </m:e>
                              </m:d>
                            </m:oMath>
                          </a14:m>
                          <a:r>
                            <a:rPr lang="ar-AE" sz="1600" u="none" strike="noStrike" cap="none" dirty="0">
                              <a:solidFill>
                                <a:srgbClr val="00BC89"/>
                              </a:solidFill>
                              <a:latin typeface="Nunito Sans"/>
                              <a:ea typeface="Nunito Sans"/>
                              <a:cs typeface="Nunito Sans"/>
                              <a:sym typeface="Nunito Sans"/>
                            </a:rPr>
                            <a:t> </a:t>
                          </a:r>
                          <a:endParaRPr lang="ar-AE" sz="1600"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rgbClr val="00BC89"/>
                              </a:solidFill>
                              <a:latin typeface="Nunito Sans"/>
                              <a:ea typeface="Nunito Sans"/>
                              <a:cs typeface="Nunito Sans"/>
                              <a:sym typeface="Nunito Sans"/>
                            </a:rPr>
                            <a:t>Correct answer</a:t>
                          </a:r>
                          <a:endParaRPr lang="en-GB"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d>
                                <m:dPr>
                                  <m:ctrlPr>
                                    <a:rPr lang="ar-AE" sz="1600" b="0" i="1" u="none" strike="noStrike" cap="none" smtClean="0">
                                      <a:solidFill>
                                        <a:schemeClr val="dk1"/>
                                      </a:solidFill>
                                      <a:latin typeface="Cambria Math" panose="02040503050406030204" pitchFamily="18" charset="0"/>
                                      <a:sym typeface="Nunito Sans"/>
                                    </a:rPr>
                                  </m:ctrlPr>
                                </m:dPr>
                                <m:e>
                                  <m:r>
                                    <a:rPr lang="ar-AE" sz="1600" b="0" i="1" u="none" strike="noStrike" cap="none" smtClean="0">
                                      <a:solidFill>
                                        <a:schemeClr val="dk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dk1"/>
                                          </a:solidFill>
                                          <a:latin typeface="Cambria Math" panose="02040503050406030204" pitchFamily="18" charset="0"/>
                                          <a:sym typeface="Nunito Sans"/>
                                        </a:rPr>
                                      </m:ctrlPr>
                                    </m:mPr>
                                    <m:mr>
                                      <m:e>
                                        <m:r>
                                          <m:rPr>
                                            <m:brk m:alnAt="7"/>
                                          </m:rPr>
                                          <a:rPr lang="ar-AE" sz="1600" b="0" i="1" u="none" strike="noStrike" cap="none" smtClean="0">
                                            <a:solidFill>
                                              <a:schemeClr val="dk1"/>
                                            </a:solidFill>
                                            <a:latin typeface="Cambria Math" panose="02040503050406030204" pitchFamily="18" charset="0"/>
                                            <a:sym typeface="Nunito Sans"/>
                                          </a:rPr>
                                          <m:t>4</m:t>
                                        </m:r>
                                      </m:e>
                                    </m:mr>
                                    <m:mr>
                                      <m:e>
                                        <m:r>
                                          <a:rPr lang="en-GB" sz="1600" b="0" i="1" u="none" strike="noStrike" cap="none" smtClean="0">
                                            <a:solidFill>
                                              <a:schemeClr val="dk1"/>
                                            </a:solidFill>
                                            <a:latin typeface="Cambria Math" panose="02040503050406030204" pitchFamily="18" charset="0"/>
                                            <a:sym typeface="Nunito Sans"/>
                                          </a:rPr>
                                          <m:t>2</m:t>
                                        </m:r>
                                      </m:e>
                                    </m:mr>
                                  </m:m>
                                  <m:r>
                                    <a:rPr lang="ar-AE" sz="1600" b="0" i="1" u="none" strike="noStrike" cap="none" smtClean="0">
                                      <a:solidFill>
                                        <a:schemeClr val="dk1"/>
                                      </a:solidFill>
                                      <a:latin typeface="Cambria Math" panose="02040503050406030204" pitchFamily="18" charset="0"/>
                                      <a:sym typeface="Nunito Sans"/>
                                    </a:rPr>
                                    <m:t> </m:t>
                                  </m:r>
                                </m:e>
                              </m:d>
                            </m:oMath>
                          </a14:m>
                          <a:r>
                            <a:rPr lang="ar-AE" sz="1600" u="none" strike="noStrike" cap="none" dirty="0">
                              <a:solidFill>
                                <a:schemeClr val="dk1"/>
                              </a:solidFill>
                              <a:latin typeface="Nunito Sans"/>
                              <a:ea typeface="Nunito Sans"/>
                              <a:cs typeface="Nunito Sans"/>
                              <a:sym typeface="Nunito Sans"/>
                            </a:rPr>
                            <a:t> </a:t>
                          </a:r>
                          <a:endParaRPr lang="ar-AE"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rgbClr val="1C1C1C"/>
                              </a:solidFill>
                              <a:latin typeface="Nunito Sans"/>
                              <a:ea typeface="Nunito Sans"/>
                              <a:cs typeface="Nunito Sans"/>
                              <a:sym typeface="Nunito Sans"/>
                            </a:rPr>
                            <a:t>Student translated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m:t>
                              </m:r>
                              <m:r>
                                <a:rPr lang="en-GB" sz="1400" i="1" baseline="-25000" dirty="0">
                                  <a:solidFill>
                                    <a:schemeClr val="dk1"/>
                                  </a:solidFill>
                                  <a:latin typeface="Cambria Math" panose="02040503050406030204" pitchFamily="18" charset="0"/>
                                  <a:ea typeface="Nunito"/>
                                  <a:cs typeface="Nunito"/>
                                  <a:sym typeface="Nunito"/>
                                </a:rPr>
                                <m:t>1</m:t>
                              </m:r>
                              <m:r>
                                <a:rPr lang="en-GB" sz="1400" i="1" dirty="0">
                                  <a:solidFill>
                                    <a:schemeClr val="dk1"/>
                                  </a:solidFill>
                                  <a:latin typeface="Cambria Math" panose="02040503050406030204" pitchFamily="18" charset="0"/>
                                  <a:ea typeface="Nunito"/>
                                  <a:cs typeface="Nunito"/>
                                  <a:sym typeface="Nunito"/>
                                </a:rPr>
                                <m:t>𝐵</m:t>
                              </m:r>
                              <m:r>
                                <a:rPr lang="en-GB" sz="1400" i="1" baseline="-25000" dirty="0">
                                  <a:solidFill>
                                    <a:schemeClr val="dk1"/>
                                  </a:solidFill>
                                  <a:latin typeface="Cambria Math" panose="02040503050406030204" pitchFamily="18" charset="0"/>
                                  <a:ea typeface="Nunito"/>
                                  <a:cs typeface="Nunito"/>
                                  <a:sym typeface="Nunito"/>
                                </a:rPr>
                                <m:t>1</m:t>
                              </m:r>
                              <m:r>
                                <a:rPr lang="en-GB" sz="1400" i="1" dirty="0">
                                  <a:solidFill>
                                    <a:schemeClr val="dk1"/>
                                  </a:solidFill>
                                  <a:latin typeface="Cambria Math" panose="02040503050406030204" pitchFamily="18" charset="0"/>
                                  <a:ea typeface="Nunito"/>
                                  <a:cs typeface="Nunito"/>
                                  <a:sym typeface="Nunito"/>
                                </a:rPr>
                                <m:t>𝐶</m:t>
                              </m:r>
                              <m:r>
                                <a:rPr lang="en-GB" sz="1400" i="1" baseline="-25000" dirty="0">
                                  <a:solidFill>
                                    <a:schemeClr val="dk1"/>
                                  </a:solidFill>
                                  <a:latin typeface="Cambria Math" panose="02040503050406030204" pitchFamily="18" charset="0"/>
                                  <a:ea typeface="Nunito"/>
                                  <a:cs typeface="Nunito"/>
                                  <a:sym typeface="Nunito"/>
                                </a:rPr>
                                <m:t>1</m:t>
                              </m:r>
                            </m:oMath>
                          </a14:m>
                          <a:r>
                            <a:rPr lang="en-GB" sz="1400" dirty="0">
                              <a:solidFill>
                                <a:schemeClr val="dk1"/>
                              </a:solidFill>
                              <a:latin typeface="Nunito"/>
                              <a:ea typeface="Nunito"/>
                              <a:cs typeface="Nunito"/>
                              <a:sym typeface="Nunito"/>
                            </a:rPr>
                            <a:t> to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𝐴𝐵𝐶</m:t>
                              </m:r>
                            </m:oMath>
                          </a14:m>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09E0B3A1-34D8-936C-272D-1CBBC0946281}"/>
                  </a:ext>
                </a:extLst>
              </p:cNvPr>
              <p:cNvGraphicFramePr/>
              <p:nvPr>
                <p:extLst>
                  <p:ext uri="{D42A27DB-BD31-4B8C-83A1-F6EECF244321}">
                    <p14:modId xmlns:p14="http://schemas.microsoft.com/office/powerpoint/2010/main" val="16460749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4" name="Google Shape;255;g2191522ec10_0_108">
                <a:extLst>
                  <a:ext uri="{FF2B5EF4-FFF2-40B4-BE49-F238E27FC236}">
                    <a16:creationId xmlns:a16="http://schemas.microsoft.com/office/drawing/2014/main" id="{7AF46057-DC5F-0498-DB78-4010A701B10B}"/>
                  </a:ext>
                </a:extLst>
              </p:cNvPr>
              <p:cNvGraphicFramePr/>
              <p:nvPr>
                <p:extLst>
                  <p:ext uri="{D42A27DB-BD31-4B8C-83A1-F6EECF244321}">
                    <p14:modId xmlns:p14="http://schemas.microsoft.com/office/powerpoint/2010/main" val="645093330"/>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is translated to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baseline="-25000" dirty="0" smtClean="0">
                                  <a:solidFill>
                                    <a:schemeClr val="dk1"/>
                                  </a:solidFill>
                                  <a:latin typeface="Cambria Math" panose="02040503050406030204" pitchFamily="18" charset="0"/>
                                  <a:ea typeface="Nunito Sans"/>
                                  <a:cs typeface="Nunito Sans"/>
                                  <a:sym typeface="Nunito Sans"/>
                                </a:rPr>
                                <m:t>1</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baseline="-25000" dirty="0" smtClean="0">
                                  <a:solidFill>
                                    <a:schemeClr val="dk1"/>
                                  </a:solidFill>
                                  <a:latin typeface="Cambria Math" panose="02040503050406030204" pitchFamily="18" charset="0"/>
                                  <a:ea typeface="Nunito Sans"/>
                                  <a:cs typeface="Nunito Sans"/>
                                  <a:sym typeface="Nunito Sans"/>
                                </a:rPr>
                                <m:t>1</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baseline="-25000" dirty="0" smtClean="0">
                                  <a:solidFill>
                                    <a:schemeClr val="dk1"/>
                                  </a:solidFill>
                                  <a:latin typeface="Cambria Math" panose="02040503050406030204" pitchFamily="18" charset="0"/>
                                  <a:ea typeface="Nunito Sans"/>
                                  <a:cs typeface="Nunito Sans"/>
                                  <a:sym typeface="Nunito Sans"/>
                                </a:rPr>
                                <m:t>1</m:t>
                              </m:r>
                            </m:oMath>
                          </a14:m>
                          <a:endParaRPr lang="en-US" sz="1600" b="0" baseline="-25000" dirty="0">
                            <a:solidFill>
                              <a:schemeClr val="dk1"/>
                            </a:solidFill>
                            <a:latin typeface="Nunito Sans"/>
                            <a:ea typeface="Nunito Sans"/>
                            <a:cs typeface="Nunito Sans"/>
                            <a:sym typeface="Nunito Sans"/>
                          </a:endParaRPr>
                        </a:p>
                        <a:p>
                          <a:pPr marL="0" lvl="0" indent="0" algn="l" rtl="0">
                            <a:lnSpc>
                              <a:spcPct val="150000"/>
                            </a:lnSpc>
                            <a:spcBef>
                              <a:spcPts val="0"/>
                            </a:spcBef>
                            <a:spcAft>
                              <a:spcPts val="0"/>
                            </a:spcAft>
                            <a:buNone/>
                          </a:pPr>
                          <a:r>
                            <a:rPr lang="en-US" sz="1600" b="0" baseline="-25000" dirty="0">
                              <a:solidFill>
                                <a:schemeClr val="dk1"/>
                              </a:solidFill>
                              <a:latin typeface="Nunito Sans"/>
                              <a:ea typeface="Nunito Sans"/>
                              <a:cs typeface="Nunito Sans"/>
                              <a:sym typeface="Nunito Sans"/>
                            </a:rPr>
                            <a:t>     </a:t>
                          </a:r>
                          <a:r>
                            <a:rPr lang="en-US" sz="1600" b="0" dirty="0">
                              <a:solidFill>
                                <a:schemeClr val="dk1"/>
                              </a:solidFill>
                              <a:latin typeface="Nunito Sans"/>
                              <a:ea typeface="Nunito Sans"/>
                              <a:cs typeface="Nunito Sans"/>
                              <a:sym typeface="Nunito Sans"/>
                            </a:rPr>
                            <a:t> by which vector?</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4" name="Google Shape;255;g2191522ec10_0_108">
                <a:extLst>
                  <a:ext uri="{FF2B5EF4-FFF2-40B4-BE49-F238E27FC236}">
                    <a16:creationId xmlns:a16="http://schemas.microsoft.com/office/drawing/2014/main" id="{7AF46057-DC5F-0498-DB78-4010A701B10B}"/>
                  </a:ext>
                </a:extLst>
              </p:cNvPr>
              <p:cNvGraphicFramePr/>
              <p:nvPr>
                <p:extLst>
                  <p:ext uri="{D42A27DB-BD31-4B8C-83A1-F6EECF244321}">
                    <p14:modId xmlns:p14="http://schemas.microsoft.com/office/powerpoint/2010/main" val="645093330"/>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67057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802" b="-1171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g24166a3ab5e_0_23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11" name="Picture 10">
            <a:extLst>
              <a:ext uri="{FF2B5EF4-FFF2-40B4-BE49-F238E27FC236}">
                <a16:creationId xmlns:a16="http://schemas.microsoft.com/office/drawing/2014/main" id="{8DF399EB-C77B-0F48-8470-D55BBE7B4243}"/>
              </a:ext>
            </a:extLst>
          </p:cNvPr>
          <p:cNvPicPr>
            <a:picLocks noChangeAspect="1"/>
          </p:cNvPicPr>
          <p:nvPr/>
        </p:nvPicPr>
        <p:blipFill>
          <a:blip r:embed="rId3"/>
          <a:stretch>
            <a:fillRect/>
          </a:stretch>
        </p:blipFill>
        <p:spPr>
          <a:xfrm>
            <a:off x="511607" y="2111441"/>
            <a:ext cx="3544615" cy="2598817"/>
          </a:xfrm>
          <a:prstGeom prst="rect">
            <a:avLst/>
          </a:prstGeom>
        </p:spPr>
      </p:pic>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9F51276A-53CD-8F32-F278-3030126EC790}"/>
                  </a:ext>
                </a:extLst>
              </p:cNvPr>
              <p:cNvGraphicFramePr/>
              <p:nvPr>
                <p:extLst>
                  <p:ext uri="{D42A27DB-BD31-4B8C-83A1-F6EECF244321}">
                    <p14:modId xmlns:p14="http://schemas.microsoft.com/office/powerpoint/2010/main" val="245176828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d>
                                <m:dPr>
                                  <m:ctrlPr>
                                    <a:rPr lang="ar-AE" sz="1600" b="0" i="1" u="none" strike="noStrike" cap="none" smtClean="0">
                                      <a:solidFill>
                                        <a:schemeClr val="dk1"/>
                                      </a:solidFill>
                                      <a:latin typeface="Cambria Math" panose="02040503050406030204" pitchFamily="18" charset="0"/>
                                      <a:sym typeface="Nunito Sans"/>
                                    </a:rPr>
                                  </m:ctrlPr>
                                </m:dPr>
                                <m:e>
                                  <m:r>
                                    <a:rPr lang="ar-AE" sz="1600" b="0" i="1" u="none" strike="noStrike" cap="none" smtClean="0">
                                      <a:solidFill>
                                        <a:schemeClr val="dk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dk1"/>
                                          </a:solidFill>
                                          <a:latin typeface="Cambria Math" panose="02040503050406030204" pitchFamily="18" charset="0"/>
                                          <a:sym typeface="Nunito Sans"/>
                                        </a:rPr>
                                      </m:ctrlPr>
                                    </m:mPr>
                                    <m:mr>
                                      <m:e>
                                        <m:r>
                                          <m:rPr>
                                            <m:brk m:alnAt="7"/>
                                          </m:rPr>
                                          <a:rPr lang="ar-AE" sz="1600" b="0" i="1" u="none" strike="noStrike" cap="none" smtClean="0">
                                            <a:solidFill>
                                              <a:schemeClr val="dk1"/>
                                            </a:solidFill>
                                            <a:latin typeface="Cambria Math" panose="02040503050406030204" pitchFamily="18" charset="0"/>
                                            <a:sym typeface="Nunito Sans"/>
                                          </a:rPr>
                                          <m:t>−</m:t>
                                        </m:r>
                                        <m:r>
                                          <a:rPr lang="ar-AE" sz="1600" b="0" i="1" u="none" strike="noStrike" cap="none" smtClean="0">
                                            <a:solidFill>
                                              <a:schemeClr val="dk1"/>
                                            </a:solidFill>
                                            <a:latin typeface="Cambria Math" panose="02040503050406030204" pitchFamily="18" charset="0"/>
                                            <a:sym typeface="Nunito Sans"/>
                                          </a:rPr>
                                          <m:t>2</m:t>
                                        </m:r>
                                      </m:e>
                                    </m:mr>
                                    <m:mr>
                                      <m:e>
                                        <m:r>
                                          <a:rPr lang="en-GB" sz="1600" b="0" i="1" u="none" strike="noStrike" cap="none" smtClean="0">
                                            <a:solidFill>
                                              <a:schemeClr val="dk1"/>
                                            </a:solidFill>
                                            <a:latin typeface="Cambria Math" panose="02040503050406030204" pitchFamily="18" charset="0"/>
                                            <a:sym typeface="Nunito Sans"/>
                                          </a:rPr>
                                          <m:t>3</m:t>
                                        </m:r>
                                      </m:e>
                                    </m:mr>
                                  </m:m>
                                  <m:r>
                                    <a:rPr lang="ar-AE" sz="1600" b="0" i="1" u="none" strike="noStrike" cap="none" smtClean="0">
                                      <a:solidFill>
                                        <a:schemeClr val="dk1"/>
                                      </a:solidFill>
                                      <a:latin typeface="Cambria Math" panose="02040503050406030204" pitchFamily="18" charset="0"/>
                                      <a:sym typeface="Nunito Sans"/>
                                    </a:rPr>
                                    <m:t> </m:t>
                                  </m:r>
                                </m:e>
                              </m:d>
                            </m:oMath>
                          </a14:m>
                          <a:r>
                            <a:rPr lang="ar-AE" sz="1600" u="none" strike="noStrike" cap="none" dirty="0">
                              <a:solidFill>
                                <a:schemeClr val="dk1"/>
                              </a:solidFill>
                              <a:latin typeface="Nunito Sans"/>
                              <a:ea typeface="Nunito Sans"/>
                              <a:cs typeface="Nunito Sans"/>
                              <a:sym typeface="Nunito Sans"/>
                            </a:rPr>
                            <a:t> </a:t>
                          </a:r>
                          <a:endParaRPr lang="ar-AE"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dk1"/>
                              </a:solidFill>
                              <a:latin typeface="Nunito"/>
                              <a:ea typeface="Nunito"/>
                              <a:cs typeface="Nunito"/>
                              <a:sym typeface="Nunito"/>
                            </a:rPr>
                            <a:t>Student interchanged horizontal and vertical components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d>
                                <m:dPr>
                                  <m:ctrlPr>
                                    <a:rPr lang="ar-AE" sz="1600" b="0" i="1" u="none" strike="noStrike" cap="none" smtClean="0">
                                      <a:solidFill>
                                        <a:schemeClr val="dk1"/>
                                      </a:solidFill>
                                      <a:latin typeface="Cambria Math" panose="02040503050406030204" pitchFamily="18" charset="0"/>
                                      <a:sym typeface="Nunito Sans"/>
                                    </a:rPr>
                                  </m:ctrlPr>
                                </m:dPr>
                                <m:e>
                                  <m:r>
                                    <a:rPr lang="ar-AE" sz="1600" b="0" i="1" u="none" strike="noStrike" cap="none" smtClean="0">
                                      <a:solidFill>
                                        <a:schemeClr val="dk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dk1"/>
                                          </a:solidFill>
                                          <a:latin typeface="Cambria Math" panose="02040503050406030204" pitchFamily="18" charset="0"/>
                                          <a:sym typeface="Nunito Sans"/>
                                        </a:rPr>
                                      </m:ctrlPr>
                                    </m:mPr>
                                    <m:mr>
                                      <m:e>
                                        <m:r>
                                          <m:rPr>
                                            <m:brk m:alnAt="7"/>
                                          </m:rPr>
                                          <a:rPr lang="ar-AE" sz="1600" b="0" i="1" u="none" strike="noStrike" cap="none" smtClean="0">
                                            <a:solidFill>
                                              <a:schemeClr val="dk1"/>
                                            </a:solidFill>
                                            <a:latin typeface="Cambria Math" panose="02040503050406030204" pitchFamily="18" charset="0"/>
                                            <a:sym typeface="Nunito Sans"/>
                                          </a:rPr>
                                          <m:t>3</m:t>
                                        </m:r>
                                      </m:e>
                                    </m:mr>
                                    <m:mr>
                                      <m:e>
                                        <m:r>
                                          <a:rPr lang="ar-AE" sz="1600" b="0" i="1" u="none" strike="noStrike" cap="none" smtClean="0">
                                            <a:solidFill>
                                              <a:schemeClr val="dk1"/>
                                            </a:solidFill>
                                            <a:latin typeface="Cambria Math" panose="02040503050406030204" pitchFamily="18" charset="0"/>
                                            <a:sym typeface="Nunito Sans"/>
                                          </a:rPr>
                                          <m:t>−</m:t>
                                        </m:r>
                                        <m:r>
                                          <a:rPr lang="en-GB" sz="1600" b="0" i="1" u="none" strike="noStrike" cap="none" smtClean="0">
                                            <a:solidFill>
                                              <a:schemeClr val="dk1"/>
                                            </a:solidFill>
                                            <a:latin typeface="Cambria Math" panose="02040503050406030204" pitchFamily="18" charset="0"/>
                                            <a:sym typeface="Nunito Sans"/>
                                          </a:rPr>
                                          <m:t>2</m:t>
                                        </m:r>
                                      </m:e>
                                    </m:mr>
                                  </m:m>
                                  <m:r>
                                    <a:rPr lang="ar-AE" sz="1600" b="0" i="1" u="none" strike="noStrike" cap="none" smtClean="0">
                                      <a:solidFill>
                                        <a:schemeClr val="dk1"/>
                                      </a:solidFill>
                                      <a:latin typeface="Cambria Math" panose="02040503050406030204" pitchFamily="18" charset="0"/>
                                      <a:sym typeface="Nunito Sans"/>
                                    </a:rPr>
                                    <m:t> </m:t>
                                  </m:r>
                                </m:e>
                              </m:d>
                            </m:oMath>
                          </a14:m>
                          <a:r>
                            <a:rPr lang="ar-AE" sz="1600" u="none" strike="noStrike" cap="none" dirty="0">
                              <a:solidFill>
                                <a:schemeClr val="dk1"/>
                              </a:solidFill>
                              <a:latin typeface="Nunito Sans"/>
                              <a:ea typeface="Nunito Sans"/>
                              <a:cs typeface="Nunito Sans"/>
                              <a:sym typeface="Nunito Sans"/>
                            </a:rPr>
                            <a:t> </a:t>
                          </a:r>
                          <a:endParaRPr lang="ar-AE"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dk1"/>
                              </a:solidFill>
                              <a:latin typeface="Nunito"/>
                              <a:ea typeface="Nunito"/>
                              <a:cs typeface="Nunito"/>
                              <a:sym typeface="Nunito"/>
                            </a:rPr>
                            <a:t>Student restated the vector translating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𝑇</m:t>
                              </m:r>
                            </m:oMath>
                          </a14:m>
                          <a:r>
                            <a:rPr lang="en-GB" sz="1400" dirty="0">
                              <a:solidFill>
                                <a:schemeClr val="dk1"/>
                              </a:solidFill>
                              <a:latin typeface="Nunito"/>
                              <a:ea typeface="Nunito"/>
                              <a:cs typeface="Nunito"/>
                              <a:sym typeface="Nunito"/>
                            </a:rPr>
                            <a:t> to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𝑇</m:t>
                              </m:r>
                              <m:r>
                                <a:rPr lang="en-GB" sz="1400" i="1" dirty="0" smtClean="0">
                                  <a:solidFill>
                                    <a:schemeClr val="dk1"/>
                                  </a:solidFill>
                                  <a:latin typeface="Cambria Math" panose="02040503050406030204" pitchFamily="18" charset="0"/>
                                  <a:ea typeface="Nunito"/>
                                  <a:cs typeface="Nunito"/>
                                  <a:sym typeface="Nunito"/>
                                </a:rPr>
                                <m:t>’</m:t>
                              </m:r>
                            </m:oMath>
                          </a14:m>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d>
                                <m:dPr>
                                  <m:ctrlPr>
                                    <a:rPr lang="ar-AE" sz="1600" b="0" i="1" u="none" strike="noStrike" cap="none" smtClean="0">
                                      <a:solidFill>
                                        <a:schemeClr val="dk1"/>
                                      </a:solidFill>
                                      <a:latin typeface="Cambria Math" panose="02040503050406030204" pitchFamily="18" charset="0"/>
                                      <a:sym typeface="Nunito Sans"/>
                                    </a:rPr>
                                  </m:ctrlPr>
                                </m:dPr>
                                <m:e>
                                  <m:r>
                                    <a:rPr lang="ar-AE" sz="1600" b="0" i="1" u="none" strike="noStrike" cap="none" smtClean="0">
                                      <a:solidFill>
                                        <a:schemeClr val="dk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dk1"/>
                                          </a:solidFill>
                                          <a:latin typeface="Cambria Math" panose="02040503050406030204" pitchFamily="18" charset="0"/>
                                          <a:sym typeface="Nunito Sans"/>
                                        </a:rPr>
                                      </m:ctrlPr>
                                    </m:mPr>
                                    <m:mr>
                                      <m:e>
                                        <m:r>
                                          <m:rPr>
                                            <m:brk m:alnAt="7"/>
                                          </m:rPr>
                                          <a:rPr lang="ar-AE" sz="1600" b="0" i="1" u="none" strike="noStrike" cap="none" smtClean="0">
                                            <a:solidFill>
                                              <a:schemeClr val="dk1"/>
                                            </a:solidFill>
                                            <a:latin typeface="Cambria Math" panose="02040503050406030204" pitchFamily="18" charset="0"/>
                                            <a:sym typeface="Nunito Sans"/>
                                          </a:rPr>
                                          <m:t>−</m:t>
                                        </m:r>
                                        <m:r>
                                          <a:rPr lang="ar-AE" sz="1600" b="0" i="1" u="none" strike="noStrike" cap="none" smtClean="0">
                                            <a:solidFill>
                                              <a:schemeClr val="dk1"/>
                                            </a:solidFill>
                                            <a:latin typeface="Cambria Math" panose="02040503050406030204" pitchFamily="18" charset="0"/>
                                            <a:sym typeface="Nunito Sans"/>
                                          </a:rPr>
                                          <m:t>3</m:t>
                                        </m:r>
                                      </m:e>
                                    </m:mr>
                                    <m:mr>
                                      <m:e>
                                        <m:r>
                                          <a:rPr lang="ar-AE" sz="1600" b="0" i="1" u="none" strike="noStrike" cap="none" smtClean="0">
                                            <a:solidFill>
                                              <a:schemeClr val="dk1"/>
                                            </a:solidFill>
                                            <a:latin typeface="Cambria Math" panose="02040503050406030204" pitchFamily="18" charset="0"/>
                                            <a:sym typeface="Nunito Sans"/>
                                          </a:rPr>
                                          <m:t>−</m:t>
                                        </m:r>
                                        <m:r>
                                          <a:rPr lang="en-GB" sz="1600" b="0" i="1" u="none" strike="noStrike" cap="none" smtClean="0">
                                            <a:solidFill>
                                              <a:schemeClr val="dk1"/>
                                            </a:solidFill>
                                            <a:latin typeface="Cambria Math" panose="02040503050406030204" pitchFamily="18" charset="0"/>
                                            <a:sym typeface="Nunito Sans"/>
                                          </a:rPr>
                                          <m:t>2</m:t>
                                        </m:r>
                                      </m:e>
                                    </m:mr>
                                  </m:m>
                                  <m:r>
                                    <a:rPr lang="ar-AE" sz="1600" b="0" i="1" u="none" strike="noStrike" cap="none" smtClean="0">
                                      <a:solidFill>
                                        <a:schemeClr val="dk1"/>
                                      </a:solidFill>
                                      <a:latin typeface="Cambria Math" panose="02040503050406030204" pitchFamily="18" charset="0"/>
                                      <a:sym typeface="Nunito Sans"/>
                                    </a:rPr>
                                    <m:t> </m:t>
                                  </m:r>
                                </m:e>
                              </m:d>
                            </m:oMath>
                          </a14:m>
                          <a:r>
                            <a:rPr lang="ar-AE" sz="1600" u="none" strike="noStrike" cap="none" dirty="0">
                              <a:solidFill>
                                <a:schemeClr val="dk1"/>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GB" sz="1400" dirty="0">
                              <a:solidFill>
                                <a:schemeClr val="dk1"/>
                              </a:solidFill>
                              <a:latin typeface="Nunito"/>
                              <a:ea typeface="Nunito"/>
                              <a:cs typeface="Nunito"/>
                              <a:sym typeface="Nunito"/>
                            </a:rPr>
                            <a:t>Student reversed only the horizontal component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d>
                                <m:dPr>
                                  <m:ctrlPr>
                                    <a:rPr lang="ar-AE" sz="1600" b="0" i="1" u="none" strike="noStrike" cap="none" smtClean="0">
                                      <a:solidFill>
                                        <a:srgbClr val="00BC89"/>
                                      </a:solidFill>
                                      <a:latin typeface="Cambria Math" panose="02040503050406030204" pitchFamily="18" charset="0"/>
                                      <a:sym typeface="Nunito Sans"/>
                                    </a:rPr>
                                  </m:ctrlPr>
                                </m:dPr>
                                <m:e>
                                  <m:r>
                                    <a:rPr lang="ar-AE" sz="1600" b="0" i="1" u="none" strike="noStrike" cap="none" smtClean="0">
                                      <a:solidFill>
                                        <a:srgbClr val="00BC89"/>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rgbClr val="00BC89"/>
                                          </a:solidFill>
                                          <a:latin typeface="Cambria Math" panose="02040503050406030204" pitchFamily="18" charset="0"/>
                                          <a:sym typeface="Nunito Sans"/>
                                        </a:rPr>
                                      </m:ctrlPr>
                                    </m:mPr>
                                    <m:mr>
                                      <m:e>
                                        <m:r>
                                          <m:rPr>
                                            <m:brk m:alnAt="7"/>
                                          </m:rPr>
                                          <a:rPr lang="ar-AE" sz="1600" b="0" i="1" u="none" strike="noStrike" cap="none" smtClean="0">
                                            <a:solidFill>
                                              <a:srgbClr val="00BC89"/>
                                            </a:solidFill>
                                            <a:latin typeface="Cambria Math" panose="02040503050406030204" pitchFamily="18" charset="0"/>
                                            <a:sym typeface="Nunito Sans"/>
                                          </a:rPr>
                                          <m:t>−</m:t>
                                        </m:r>
                                        <m:r>
                                          <a:rPr lang="ar-AE" sz="1600" b="0" i="1" u="none" strike="noStrike" cap="none" smtClean="0">
                                            <a:solidFill>
                                              <a:srgbClr val="00BC89"/>
                                            </a:solidFill>
                                            <a:latin typeface="Cambria Math" panose="02040503050406030204" pitchFamily="18" charset="0"/>
                                            <a:sym typeface="Nunito Sans"/>
                                          </a:rPr>
                                          <m:t>3</m:t>
                                        </m:r>
                                      </m:e>
                                    </m:mr>
                                    <m:mr>
                                      <m:e>
                                        <m:r>
                                          <a:rPr lang="ar-AE" sz="1600" b="0" i="1" u="none" strike="noStrike" cap="none" smtClean="0">
                                            <a:solidFill>
                                              <a:srgbClr val="00BC89"/>
                                            </a:solidFill>
                                            <a:latin typeface="Cambria Math" panose="02040503050406030204" pitchFamily="18" charset="0"/>
                                            <a:sym typeface="Nunito Sans"/>
                                          </a:rPr>
                                          <m:t>2</m:t>
                                        </m:r>
                                      </m:e>
                                    </m:mr>
                                  </m:m>
                                  <m:r>
                                    <a:rPr lang="ar-AE" sz="1600" b="0" i="1" u="none" strike="noStrike" cap="none" smtClean="0">
                                      <a:solidFill>
                                        <a:srgbClr val="00BC89"/>
                                      </a:solidFill>
                                      <a:latin typeface="Cambria Math" panose="02040503050406030204" pitchFamily="18" charset="0"/>
                                      <a:sym typeface="Nunito Sans"/>
                                    </a:rPr>
                                    <m:t> </m:t>
                                  </m:r>
                                </m:e>
                              </m:d>
                            </m:oMath>
                          </a14:m>
                          <a:r>
                            <a:rPr lang="ar-AE" sz="1600" u="none" strike="noStrike" cap="none" dirty="0">
                              <a:solidFill>
                                <a:srgbClr val="00BC89"/>
                              </a:solidFill>
                              <a:latin typeface="Nunito Sans"/>
                              <a:ea typeface="Nunito Sans"/>
                              <a:cs typeface="Nunito Sans"/>
                              <a:sym typeface="Nunito Sans"/>
                            </a:rPr>
                            <a:t> </a:t>
                          </a:r>
                          <a:endParaRPr lang="ar-AE" sz="1600" dirty="0">
                            <a:solidFill>
                              <a:srgbClr val="00BC89"/>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rgbClr val="00BC89"/>
                              </a:solidFill>
                              <a:latin typeface="Nunito"/>
                              <a:ea typeface="Nunito"/>
                              <a:cs typeface="Nunito"/>
                              <a:sym typeface="Nunito"/>
                            </a:rPr>
                            <a:t>Correct answer</a:t>
                          </a:r>
                          <a:endParaRPr lang="en-GB" sz="1400"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9F51276A-53CD-8F32-F278-3030126EC790}"/>
                  </a:ext>
                </a:extLst>
              </p:cNvPr>
              <p:cNvGraphicFramePr/>
              <p:nvPr>
                <p:extLst>
                  <p:ext uri="{D42A27DB-BD31-4B8C-83A1-F6EECF244321}">
                    <p14:modId xmlns:p14="http://schemas.microsoft.com/office/powerpoint/2010/main" val="245176828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DF369214-D503-91D2-775D-35B682BA5065}"/>
                  </a:ext>
                </a:extLst>
              </p:cNvPr>
              <p:cNvGraphicFramePr/>
              <p:nvPr>
                <p:extLst>
                  <p:ext uri="{D42A27DB-BD31-4B8C-83A1-F6EECF244321}">
                    <p14:modId xmlns:p14="http://schemas.microsoft.com/office/powerpoint/2010/main" val="791888501"/>
                  </p:ext>
                </p:extLst>
              </p:nvPr>
            </p:nvGraphicFramePr>
            <p:xfrm>
              <a:off x="108044" y="862525"/>
              <a:ext cx="4427010" cy="119666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𝑇</m:t>
                              </m:r>
                            </m:oMath>
                          </a14:m>
                          <a:r>
                            <a:rPr lang="en-US" sz="1600" b="0" dirty="0">
                              <a:solidFill>
                                <a:schemeClr val="dk1"/>
                              </a:solidFill>
                              <a:latin typeface="Nunito Sans"/>
                              <a:ea typeface="Nunito Sans"/>
                              <a:cs typeface="Nunito Sans"/>
                              <a:sym typeface="Nunito Sans"/>
                            </a:rPr>
                            <a:t> is translated by the vector </a:t>
                          </a:r>
                          <a14:m>
                            <m:oMath xmlns:m="http://schemas.openxmlformats.org/officeDocument/2006/math">
                              <m:d>
                                <m:dPr>
                                  <m:ctrlPr>
                                    <a:rPr lang="en-US" sz="1600" b="0" i="1" smtClean="0">
                                      <a:solidFill>
                                        <a:schemeClr val="dk1"/>
                                      </a:solidFill>
                                      <a:latin typeface="Cambria Math" panose="02040503050406030204" pitchFamily="18" charset="0"/>
                                      <a:sym typeface="Nunito Sans"/>
                                    </a:rPr>
                                  </m:ctrlPr>
                                </m:dPr>
                                <m:e>
                                  <m:r>
                                    <a:rPr lang="en-GB" sz="1600" b="0" i="1" smtClean="0">
                                      <a:solidFill>
                                        <a:schemeClr val="dk1"/>
                                      </a:solidFill>
                                      <a:latin typeface="Cambria Math" panose="02040503050406030204" pitchFamily="18" charset="0"/>
                                      <a:sym typeface="Nunito Sans"/>
                                    </a:rPr>
                                    <m:t> </m:t>
                                  </m:r>
                                  <m:m>
                                    <m:mPr>
                                      <m:mcs>
                                        <m:mc>
                                          <m:mcPr>
                                            <m:count m:val="1"/>
                                            <m:mcJc m:val="center"/>
                                          </m:mcPr>
                                        </m:mc>
                                      </m:mcs>
                                      <m:ctrlPr>
                                        <a:rPr lang="en-US" sz="1600" b="0" i="1" smtClean="0">
                                          <a:solidFill>
                                            <a:schemeClr val="dk1"/>
                                          </a:solidFill>
                                          <a:latin typeface="Cambria Math" panose="02040503050406030204" pitchFamily="18" charset="0"/>
                                          <a:sym typeface="Nunito Sans"/>
                                        </a:rPr>
                                      </m:ctrlPr>
                                    </m:mPr>
                                    <m:mr>
                                      <m:e>
                                        <m:r>
                                          <m:rPr>
                                            <m:brk m:alnAt="7"/>
                                          </m:rPr>
                                          <a:rPr lang="en-GB" sz="1600" b="0" i="1" smtClean="0">
                                            <a:solidFill>
                                              <a:schemeClr val="dk1"/>
                                            </a:solidFill>
                                            <a:latin typeface="Cambria Math" panose="02040503050406030204" pitchFamily="18" charset="0"/>
                                            <a:sym typeface="Nunito Sans"/>
                                          </a:rPr>
                                          <m:t>3</m:t>
                                        </m:r>
                                      </m:e>
                                    </m:mr>
                                    <m:mr>
                                      <m:e>
                                        <m:r>
                                          <a:rPr lang="en-GB" sz="1600" b="0" i="1" smtClean="0">
                                            <a:solidFill>
                                              <a:schemeClr val="dk1"/>
                                            </a:solidFill>
                                            <a:latin typeface="Cambria Math" panose="02040503050406030204" pitchFamily="18" charset="0"/>
                                            <a:sym typeface="Nunito Sans"/>
                                          </a:rPr>
                                          <m:t>−</m:t>
                                        </m:r>
                                        <m:r>
                                          <a:rPr lang="en-GB" sz="1600" b="0" i="1" smtClean="0">
                                            <a:solidFill>
                                              <a:schemeClr val="dk1"/>
                                            </a:solidFill>
                                            <a:latin typeface="Cambria Math" panose="02040503050406030204" pitchFamily="18" charset="0"/>
                                            <a:sym typeface="Nunito Sans"/>
                                          </a:rPr>
                                          <m:t>2</m:t>
                                        </m:r>
                                      </m:e>
                                    </m:mr>
                                  </m:m>
                                  <m:r>
                                    <a:rPr lang="en-GB" sz="1600" b="0" i="1" smtClean="0">
                                      <a:solidFill>
                                        <a:schemeClr val="dk1"/>
                                      </a:solidFill>
                                      <a:latin typeface="Cambria Math" panose="02040503050406030204" pitchFamily="18" charset="0"/>
                                      <a:sym typeface="Nunito Sans"/>
                                    </a:rPr>
                                    <m:t> </m:t>
                                  </m:r>
                                </m:e>
                              </m:d>
                            </m:oMath>
                          </a14:m>
                          <a:r>
                            <a:rPr lang="en-US" sz="1600" b="0" dirty="0">
                              <a:solidFill>
                                <a:schemeClr val="dk1"/>
                              </a:solidFill>
                              <a:latin typeface="Nunito Sans"/>
                              <a:ea typeface="Nunito Sans"/>
                              <a:cs typeface="Nunito Sans"/>
                              <a:sym typeface="Nunito Sans"/>
                            </a:rPr>
                            <a:t>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to produce the image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𝑇</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Which vector</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translates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𝑇</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onto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𝑇</m:t>
                              </m:r>
                            </m:oMath>
                          </a14:m>
                          <a:r>
                            <a:rPr lang="en-US" sz="1600" b="0"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DF369214-D503-91D2-775D-35B682BA5065}"/>
                  </a:ext>
                </a:extLst>
              </p:cNvPr>
              <p:cNvGraphicFramePr/>
              <p:nvPr>
                <p:extLst>
                  <p:ext uri="{D42A27DB-BD31-4B8C-83A1-F6EECF244321}">
                    <p14:modId xmlns:p14="http://schemas.microsoft.com/office/powerpoint/2010/main" val="791888501"/>
                  </p:ext>
                </p:extLst>
              </p:nvPr>
            </p:nvGraphicFramePr>
            <p:xfrm>
              <a:off x="108044" y="862525"/>
              <a:ext cx="4427010" cy="119666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196668">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b="-6599"/>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g24166a3ab5e_0_24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12" name="Picture 11">
            <a:extLst>
              <a:ext uri="{FF2B5EF4-FFF2-40B4-BE49-F238E27FC236}">
                <a16:creationId xmlns:a16="http://schemas.microsoft.com/office/drawing/2014/main" id="{C227FDCC-4134-9C4D-B7AE-A9BCC603BEFF}"/>
              </a:ext>
            </a:extLst>
          </p:cNvPr>
          <p:cNvPicPr>
            <a:picLocks noChangeAspect="1"/>
          </p:cNvPicPr>
          <p:nvPr/>
        </p:nvPicPr>
        <p:blipFill>
          <a:blip r:embed="rId3"/>
          <a:stretch>
            <a:fillRect/>
          </a:stretch>
        </p:blipFill>
        <p:spPr>
          <a:xfrm>
            <a:off x="521549" y="2369073"/>
            <a:ext cx="3600000" cy="2394714"/>
          </a:xfrm>
          <a:prstGeom prst="rect">
            <a:avLst/>
          </a:prstGeom>
        </p:spPr>
      </p:pic>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00C9FB7D-528F-4987-2653-EB96E48E97FC}"/>
                  </a:ext>
                </a:extLst>
              </p:cNvPr>
              <p:cNvGraphicFramePr/>
              <p:nvPr>
                <p:extLst>
                  <p:ext uri="{D42A27DB-BD31-4B8C-83A1-F6EECF244321}">
                    <p14:modId xmlns:p14="http://schemas.microsoft.com/office/powerpoint/2010/main" val="17811871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d>
                                <m:dPr>
                                  <m:ctrlPr>
                                    <a:rPr lang="ar-AE" sz="1600" b="0" i="1" u="none" strike="noStrike" cap="none" smtClean="0">
                                      <a:solidFill>
                                        <a:srgbClr val="00BC89"/>
                                      </a:solidFill>
                                      <a:latin typeface="Cambria Math" panose="02040503050406030204" pitchFamily="18" charset="0"/>
                                      <a:sym typeface="Nunito Sans"/>
                                    </a:rPr>
                                  </m:ctrlPr>
                                </m:dPr>
                                <m:e>
                                  <m:r>
                                    <a:rPr lang="ar-AE" sz="1600" b="0" i="1" u="none" strike="noStrike" cap="none" smtClean="0">
                                      <a:solidFill>
                                        <a:srgbClr val="00BC89"/>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rgbClr val="00BC89"/>
                                          </a:solidFill>
                                          <a:latin typeface="Cambria Math" panose="02040503050406030204" pitchFamily="18" charset="0"/>
                                          <a:sym typeface="Nunito Sans"/>
                                        </a:rPr>
                                      </m:ctrlPr>
                                    </m:mPr>
                                    <m:mr>
                                      <m:e>
                                        <m:r>
                                          <m:rPr>
                                            <m:brk m:alnAt="7"/>
                                          </m:rPr>
                                          <a:rPr lang="ar-AE" sz="1600" b="0" i="1" u="none" strike="noStrike" cap="none" smtClean="0">
                                            <a:solidFill>
                                              <a:srgbClr val="00BC89"/>
                                            </a:solidFill>
                                            <a:latin typeface="Cambria Math" panose="02040503050406030204" pitchFamily="18" charset="0"/>
                                            <a:sym typeface="Nunito Sans"/>
                                          </a:rPr>
                                          <m:t>−</m:t>
                                        </m:r>
                                        <m:r>
                                          <a:rPr lang="ar-AE" sz="1600" b="0" i="1" u="none" strike="noStrike" cap="none" smtClean="0">
                                            <a:solidFill>
                                              <a:srgbClr val="00BC89"/>
                                            </a:solidFill>
                                            <a:latin typeface="Cambria Math" panose="02040503050406030204" pitchFamily="18" charset="0"/>
                                            <a:sym typeface="Nunito Sans"/>
                                          </a:rPr>
                                          <m:t>1</m:t>
                                        </m:r>
                                      </m:e>
                                    </m:mr>
                                    <m:mr>
                                      <m:e>
                                        <m:r>
                                          <a:rPr lang="ar-AE" sz="1600" b="0" i="1" u="none" strike="noStrike" cap="none" smtClean="0">
                                            <a:solidFill>
                                              <a:srgbClr val="00BC89"/>
                                            </a:solidFill>
                                            <a:latin typeface="Cambria Math" panose="02040503050406030204" pitchFamily="18" charset="0"/>
                                            <a:sym typeface="Nunito Sans"/>
                                          </a:rPr>
                                          <m:t>−</m:t>
                                        </m:r>
                                        <m:r>
                                          <a:rPr lang="ar-AE" sz="1600" b="0" i="1" u="none" strike="noStrike" cap="none" smtClean="0">
                                            <a:solidFill>
                                              <a:srgbClr val="00BC89"/>
                                            </a:solidFill>
                                            <a:latin typeface="Cambria Math" panose="02040503050406030204" pitchFamily="18" charset="0"/>
                                            <a:sym typeface="Nunito Sans"/>
                                          </a:rPr>
                                          <m:t>4</m:t>
                                        </m:r>
                                      </m:e>
                                    </m:mr>
                                  </m:m>
                                  <m:r>
                                    <a:rPr lang="ar-AE" sz="1600" b="0" i="1" u="none" strike="noStrike" cap="none" smtClean="0">
                                      <a:solidFill>
                                        <a:srgbClr val="00BC89"/>
                                      </a:solidFill>
                                      <a:latin typeface="Cambria Math" panose="02040503050406030204" pitchFamily="18" charset="0"/>
                                      <a:sym typeface="Nunito Sans"/>
                                    </a:rPr>
                                    <m:t> </m:t>
                                  </m:r>
                                </m:e>
                              </m:d>
                            </m:oMath>
                          </a14:m>
                          <a:r>
                            <a:rPr lang="ar-AE" sz="1600" u="none" strike="noStrike" cap="none" dirty="0">
                              <a:solidFill>
                                <a:srgbClr val="00BC89"/>
                              </a:solidFill>
                              <a:latin typeface="Nunito Sans"/>
                              <a:ea typeface="Nunito Sans"/>
                              <a:cs typeface="Nunito Sans"/>
                              <a:sym typeface="Nunito Sans"/>
                            </a:rPr>
                            <a:t> </a:t>
                          </a:r>
                        </a:p>
                        <a:p>
                          <a:pPr marL="0" lvl="0" indent="0" algn="l" rtl="0">
                            <a:lnSpc>
                              <a:spcPct val="115000"/>
                            </a:lnSpc>
                            <a:spcBef>
                              <a:spcPts val="0"/>
                            </a:spcBef>
                            <a:spcAft>
                              <a:spcPts val="0"/>
                            </a:spcAft>
                            <a:buNone/>
                          </a:pPr>
                          <a:r>
                            <a:rPr lang="en-GB" sz="1400" dirty="0">
                              <a:solidFill>
                                <a:srgbClr val="00BC89"/>
                              </a:solidFill>
                              <a:latin typeface="Nunito Sans"/>
                              <a:ea typeface="Nunito Sans"/>
                              <a:cs typeface="Nunito Sans"/>
                              <a:sym typeface="Nunito Sans"/>
                            </a:rPr>
                            <a:t>Correct answer </a:t>
                          </a:r>
                          <a:endParaRPr lang="en-GB"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d>
                                <m:dPr>
                                  <m:ctrlPr>
                                    <a:rPr lang="ar-AE" sz="1600" b="0" i="1" u="none" strike="noStrike" cap="none" smtClean="0">
                                      <a:solidFill>
                                        <a:schemeClr val="dk1"/>
                                      </a:solidFill>
                                      <a:latin typeface="Cambria Math" panose="02040503050406030204" pitchFamily="18" charset="0"/>
                                      <a:sym typeface="Nunito Sans"/>
                                    </a:rPr>
                                  </m:ctrlPr>
                                </m:dPr>
                                <m:e>
                                  <m:r>
                                    <a:rPr lang="ar-AE" sz="1600" b="0" i="1" u="none" strike="noStrike" cap="none" smtClean="0">
                                      <a:solidFill>
                                        <a:schemeClr val="dk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dk1"/>
                                          </a:solidFill>
                                          <a:latin typeface="Cambria Math" panose="02040503050406030204" pitchFamily="18" charset="0"/>
                                          <a:sym typeface="Nunito Sans"/>
                                        </a:rPr>
                                      </m:ctrlPr>
                                    </m:mPr>
                                    <m:mr>
                                      <m:e>
                                        <m:r>
                                          <m:rPr>
                                            <m:brk m:alnAt="7"/>
                                          </m:rPr>
                                          <a:rPr lang="en-GB" sz="1600" b="0" i="1" u="none" strike="noStrike" cap="none" smtClean="0">
                                            <a:solidFill>
                                              <a:schemeClr val="dk1"/>
                                            </a:solidFill>
                                            <a:latin typeface="Cambria Math" panose="02040503050406030204" pitchFamily="18" charset="0"/>
                                            <a:sym typeface="Nunito Sans"/>
                                          </a:rPr>
                                          <m:t>1</m:t>
                                        </m:r>
                                        <m:r>
                                          <a:rPr lang="en-GB" sz="1600" b="0" i="1" u="none" strike="noStrike" cap="none" smtClean="0">
                                            <a:solidFill>
                                              <a:schemeClr val="dk1"/>
                                            </a:solidFill>
                                            <a:latin typeface="Cambria Math" panose="02040503050406030204" pitchFamily="18" charset="0"/>
                                            <a:sym typeface="Nunito Sans"/>
                                          </a:rPr>
                                          <m:t>1</m:t>
                                        </m:r>
                                      </m:e>
                                    </m:mr>
                                    <m:mr>
                                      <m:e>
                                        <m:r>
                                          <a:rPr lang="en-GB" sz="1600" b="0" i="1" u="none" strike="noStrike" cap="none" smtClean="0">
                                            <a:solidFill>
                                              <a:schemeClr val="dk1"/>
                                            </a:solidFill>
                                            <a:latin typeface="Cambria Math" panose="02040503050406030204" pitchFamily="18" charset="0"/>
                                            <a:sym typeface="Nunito Sans"/>
                                          </a:rPr>
                                          <m:t>6</m:t>
                                        </m:r>
                                      </m:e>
                                    </m:mr>
                                  </m:m>
                                  <m:r>
                                    <a:rPr lang="ar-AE" sz="1600" b="0" i="1" u="none" strike="noStrike" cap="none" smtClean="0">
                                      <a:solidFill>
                                        <a:schemeClr val="dk1"/>
                                      </a:solidFill>
                                      <a:latin typeface="Cambria Math" panose="02040503050406030204" pitchFamily="18" charset="0"/>
                                      <a:sym typeface="Nunito Sans"/>
                                    </a:rPr>
                                    <m:t> </m:t>
                                  </m:r>
                                </m:e>
                              </m:d>
                            </m:oMath>
                          </a14:m>
                          <a:r>
                            <a:rPr lang="ar-AE" sz="1600" u="none" strike="noStrike" cap="none" dirty="0">
                              <a:solidFill>
                                <a:schemeClr val="dk1"/>
                              </a:solidFill>
                              <a:latin typeface="Nunito Sans"/>
                              <a:ea typeface="Nunito Sans"/>
                              <a:cs typeface="Nunito Sans"/>
                              <a:sym typeface="Nunito Sans"/>
                            </a:rPr>
                            <a:t> </a:t>
                          </a:r>
                          <a:endParaRPr lang="ar-AE"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dk1"/>
                              </a:solidFill>
                              <a:latin typeface="Nunito Sans"/>
                              <a:ea typeface="Nunito Sans"/>
                              <a:cs typeface="Nunito Sans"/>
                              <a:sym typeface="Nunito Sans"/>
                            </a:rPr>
                            <a:t>Student made errors adding negative numbers</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d>
                                <m:dPr>
                                  <m:ctrlPr>
                                    <a:rPr lang="ar-AE" sz="1600" b="0" i="1" u="none" strike="noStrike" cap="none" smtClean="0">
                                      <a:solidFill>
                                        <a:schemeClr val="dk1"/>
                                      </a:solidFill>
                                      <a:latin typeface="Cambria Math" panose="02040503050406030204" pitchFamily="18" charset="0"/>
                                      <a:sym typeface="Nunito Sans"/>
                                    </a:rPr>
                                  </m:ctrlPr>
                                </m:dPr>
                                <m:e>
                                  <m:r>
                                    <a:rPr lang="ar-AE" sz="1600" b="0" i="1" u="none" strike="noStrike" cap="none" smtClean="0">
                                      <a:solidFill>
                                        <a:schemeClr val="dk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dk1"/>
                                          </a:solidFill>
                                          <a:latin typeface="Cambria Math" panose="02040503050406030204" pitchFamily="18" charset="0"/>
                                          <a:sym typeface="Nunito Sans"/>
                                        </a:rPr>
                                      </m:ctrlPr>
                                    </m:mPr>
                                    <m:mr>
                                      <m:e>
                                        <m:r>
                                          <a:rPr lang="en-GB" sz="1600" b="0" i="1" u="none" strike="noStrike" cap="none" smtClean="0">
                                            <a:solidFill>
                                              <a:schemeClr val="dk1"/>
                                            </a:solidFill>
                                            <a:latin typeface="Cambria Math" panose="02040503050406030204" pitchFamily="18" charset="0"/>
                                            <a:sym typeface="Nunito Sans"/>
                                          </a:rPr>
                                          <m:t>1</m:t>
                                        </m:r>
                                      </m:e>
                                    </m:mr>
                                    <m:mr>
                                      <m:e>
                                        <m:r>
                                          <a:rPr lang="ar-AE" sz="1600" b="0" i="1" u="none" strike="noStrike" cap="none" smtClean="0">
                                            <a:solidFill>
                                              <a:schemeClr val="dk1"/>
                                            </a:solidFill>
                                            <a:latin typeface="Cambria Math" panose="02040503050406030204" pitchFamily="18" charset="0"/>
                                            <a:sym typeface="Nunito Sans"/>
                                          </a:rPr>
                                          <m:t>4</m:t>
                                        </m:r>
                                      </m:e>
                                    </m:mr>
                                  </m:m>
                                  <m:r>
                                    <a:rPr lang="ar-AE" sz="1600" b="0" i="1" u="none" strike="noStrike" cap="none" smtClean="0">
                                      <a:solidFill>
                                        <a:schemeClr val="dk1"/>
                                      </a:solidFill>
                                      <a:latin typeface="Cambria Math" panose="02040503050406030204" pitchFamily="18" charset="0"/>
                                      <a:sym typeface="Nunito Sans"/>
                                    </a:rPr>
                                    <m:t> </m:t>
                                  </m:r>
                                </m:e>
                              </m:d>
                            </m:oMath>
                          </a14:m>
                          <a:r>
                            <a:rPr lang="ar-AE" sz="1600" u="none" strike="noStrike" cap="none" dirty="0">
                              <a:solidFill>
                                <a:schemeClr val="dk1"/>
                              </a:solidFill>
                              <a:latin typeface="Nunito Sans"/>
                              <a:ea typeface="Nunito Sans"/>
                              <a:cs typeface="Nunito Sans"/>
                              <a:sym typeface="Nunito Sans"/>
                            </a:rPr>
                            <a:t> </a:t>
                          </a:r>
                          <a:endParaRPr lang="ar-AE"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dk1"/>
                              </a:solidFill>
                              <a:latin typeface="Nunito Sans"/>
                              <a:ea typeface="Nunito Sans"/>
                              <a:cs typeface="Nunito Sans"/>
                              <a:sym typeface="Nunito Sans"/>
                            </a:rPr>
                            <a:t>Student gave the vector translating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𝐶</m:t>
                              </m:r>
                            </m:oMath>
                          </a14:m>
                          <a:r>
                            <a:rPr lang="en-GB" sz="1400" dirty="0">
                              <a:solidFill>
                                <a:schemeClr val="dk1"/>
                              </a:solidFill>
                              <a:latin typeface="Nunito Sans"/>
                              <a:ea typeface="Nunito Sans"/>
                              <a:cs typeface="Nunito Sans"/>
                              <a:sym typeface="Nunito Sans"/>
                            </a:rPr>
                            <a:t> to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m:t>
                              </m:r>
                            </m:oMath>
                          </a14:m>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d>
                                <m:dPr>
                                  <m:ctrlPr>
                                    <a:rPr lang="ar-AE" sz="1600" b="0" i="1" u="none" strike="noStrike" cap="none" smtClean="0">
                                      <a:solidFill>
                                        <a:schemeClr val="dk1"/>
                                      </a:solidFill>
                                      <a:latin typeface="Cambria Math" panose="02040503050406030204" pitchFamily="18" charset="0"/>
                                      <a:sym typeface="Nunito Sans"/>
                                    </a:rPr>
                                  </m:ctrlPr>
                                </m:dPr>
                                <m:e>
                                  <m:r>
                                    <a:rPr lang="ar-AE" sz="1600" b="0" i="1" u="none" strike="noStrike" cap="none" smtClean="0">
                                      <a:solidFill>
                                        <a:schemeClr val="dk1"/>
                                      </a:solidFill>
                                      <a:latin typeface="Cambria Math" panose="02040503050406030204" pitchFamily="18" charset="0"/>
                                      <a:sym typeface="Nunito Sans"/>
                                    </a:rPr>
                                    <m:t> </m:t>
                                  </m:r>
                                  <m:m>
                                    <m:mPr>
                                      <m:mcs>
                                        <m:mc>
                                          <m:mcPr>
                                            <m:count m:val="1"/>
                                            <m:mcJc m:val="center"/>
                                          </m:mcPr>
                                        </m:mc>
                                      </m:mcs>
                                      <m:ctrlPr>
                                        <a:rPr lang="ar-AE" sz="1600" b="0" i="1" u="none" strike="noStrike" cap="none" smtClean="0">
                                          <a:solidFill>
                                            <a:schemeClr val="dk1"/>
                                          </a:solidFill>
                                          <a:latin typeface="Cambria Math" panose="02040503050406030204" pitchFamily="18" charset="0"/>
                                          <a:sym typeface="Nunito Sans"/>
                                        </a:rPr>
                                      </m:ctrlPr>
                                    </m:mPr>
                                    <m:mr>
                                      <m:e>
                                        <m:r>
                                          <m:rPr>
                                            <m:brk m:alnAt="7"/>
                                          </m:rPr>
                                          <a:rPr lang="en-GB" sz="1600" b="0" i="1" u="none" strike="noStrike" cap="none" smtClean="0">
                                            <a:solidFill>
                                              <a:schemeClr val="dk1"/>
                                            </a:solidFill>
                                            <a:latin typeface="Cambria Math" panose="02040503050406030204" pitchFamily="18" charset="0"/>
                                            <a:sym typeface="Nunito Sans"/>
                                          </a:rPr>
                                          <m:t>−</m:t>
                                        </m:r>
                                        <m:r>
                                          <a:rPr lang="en-GB" sz="1600" b="0" i="1" u="none" strike="noStrike" cap="none" smtClean="0">
                                            <a:solidFill>
                                              <a:schemeClr val="dk1"/>
                                            </a:solidFill>
                                            <a:latin typeface="Cambria Math" panose="02040503050406030204" pitchFamily="18" charset="0"/>
                                            <a:sym typeface="Nunito Sans"/>
                                          </a:rPr>
                                          <m:t>1</m:t>
                                        </m:r>
                                      </m:e>
                                    </m:mr>
                                    <m:mr>
                                      <m:e>
                                        <m:r>
                                          <a:rPr lang="en-GB" sz="1600" b="0" i="1" u="none" strike="noStrike" cap="none" smtClean="0">
                                            <a:solidFill>
                                              <a:schemeClr val="dk1"/>
                                            </a:solidFill>
                                            <a:latin typeface="Cambria Math" panose="02040503050406030204" pitchFamily="18" charset="0"/>
                                            <a:sym typeface="Nunito Sans"/>
                                          </a:rPr>
                                          <m:t>4</m:t>
                                        </m:r>
                                      </m:e>
                                    </m:mr>
                                  </m:m>
                                  <m:r>
                                    <a:rPr lang="ar-AE" sz="1600" b="0" i="1" u="none" strike="noStrike" cap="none" smtClean="0">
                                      <a:solidFill>
                                        <a:schemeClr val="dk1"/>
                                      </a:solidFill>
                                      <a:latin typeface="Cambria Math" panose="02040503050406030204" pitchFamily="18" charset="0"/>
                                      <a:sym typeface="Nunito Sans"/>
                                    </a:rPr>
                                    <m:t> </m:t>
                                  </m:r>
                                </m:e>
                              </m:d>
                            </m:oMath>
                          </a14:m>
                          <a:r>
                            <a:rPr lang="ar-AE" sz="1600" u="none" strike="noStrike" cap="none" dirty="0">
                              <a:solidFill>
                                <a:schemeClr val="dk1"/>
                              </a:solidFill>
                              <a:latin typeface="Nunito Sans"/>
                              <a:ea typeface="Nunito Sans"/>
                              <a:cs typeface="Nunito Sans"/>
                              <a:sym typeface="Nunito Sans"/>
                            </a:rPr>
                            <a:t> </a:t>
                          </a:r>
                          <a:endParaRPr lang="ar-AE"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rgbClr val="1C1C1C"/>
                              </a:solidFill>
                              <a:latin typeface="Nunito Sans"/>
                              <a:ea typeface="Nunito Sans"/>
                              <a:cs typeface="Nunito Sans"/>
                              <a:sym typeface="Nunito Sans"/>
                            </a:rPr>
                            <a:t>Student </a:t>
                          </a:r>
                          <a:r>
                            <a:rPr lang="en-GB" sz="1400" dirty="0">
                              <a:solidFill>
                                <a:schemeClr val="dk1"/>
                              </a:solidFill>
                              <a:latin typeface="Nunito Sans"/>
                              <a:ea typeface="Nunito Sans"/>
                              <a:cs typeface="Nunito Sans"/>
                              <a:sym typeface="Nunito Sans"/>
                            </a:rPr>
                            <a:t>made errors adding negative numbers</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00C9FB7D-528F-4987-2653-EB96E48E97FC}"/>
                  </a:ext>
                </a:extLst>
              </p:cNvPr>
              <p:cNvGraphicFramePr/>
              <p:nvPr>
                <p:extLst>
                  <p:ext uri="{D42A27DB-BD31-4B8C-83A1-F6EECF244321}">
                    <p14:modId xmlns:p14="http://schemas.microsoft.com/office/powerpoint/2010/main" val="17811871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6" name="Google Shape;255;g2191522ec10_0_108">
                <a:extLst>
                  <a:ext uri="{FF2B5EF4-FFF2-40B4-BE49-F238E27FC236}">
                    <a16:creationId xmlns:a16="http://schemas.microsoft.com/office/drawing/2014/main" id="{E332359A-38A5-0EC1-3FCA-45F7F0507A8D}"/>
                  </a:ext>
                </a:extLst>
              </p:cNvPr>
              <p:cNvGraphicFramePr/>
              <p:nvPr>
                <p:extLst>
                  <p:ext uri="{D42A27DB-BD31-4B8C-83A1-F6EECF244321}">
                    <p14:modId xmlns:p14="http://schemas.microsoft.com/office/powerpoint/2010/main" val="3276602562"/>
                  </p:ext>
                </p:extLst>
              </p:nvPr>
            </p:nvGraphicFramePr>
            <p:xfrm>
              <a:off x="108044" y="862525"/>
              <a:ext cx="4427010" cy="150654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a:t>
                          </a:r>
                          <a:r>
                            <a:rPr lang="en-US" sz="1600" b="0" dirty="0">
                              <a:solidFill>
                                <a:schemeClr val="dk1"/>
                              </a:solidFill>
                              <a:latin typeface="Nunito"/>
                              <a:ea typeface="Nunito"/>
                              <a:cs typeface="Nunito"/>
                              <a:sym typeface="Nunito"/>
                            </a:rPr>
                            <a:t>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is translated to 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m:t>
                              </m:r>
                            </m:oMath>
                          </a14:m>
                          <a:r>
                            <a:rPr lang="en-US" sz="1600" b="0" dirty="0">
                              <a:solidFill>
                                <a:schemeClr val="dk1"/>
                              </a:solidFill>
                              <a:latin typeface="Nunito"/>
                              <a:ea typeface="Nunito"/>
                              <a:cs typeface="Nunito"/>
                              <a:sym typeface="Nunito"/>
                            </a:rPr>
                            <a:t> using</a:t>
                          </a:r>
                        </a:p>
                        <a:p>
                          <a:pPr marL="0" lvl="0" indent="0" algn="l" rtl="0">
                            <a:spcBef>
                              <a:spcPts val="0"/>
                            </a:spcBef>
                            <a:spcAft>
                              <a:spcPts val="0"/>
                            </a:spcAft>
                            <a:buNone/>
                          </a:pPr>
                          <a:r>
                            <a:rPr lang="en-US" sz="1600" b="0" dirty="0">
                              <a:solidFill>
                                <a:schemeClr val="dk1"/>
                              </a:solidFill>
                              <a:latin typeface="Nunito"/>
                              <a:ea typeface="Nunito"/>
                              <a:cs typeface="Nunito"/>
                              <a:sym typeface="Nunito"/>
                            </a:rPr>
                            <a:t>       vector </a:t>
                          </a:r>
                          <a14:m>
                            <m:oMath xmlns:m="http://schemas.openxmlformats.org/officeDocument/2006/math">
                              <m:d>
                                <m:dPr>
                                  <m:ctrlPr>
                                    <a:rPr lang="en-US" sz="1600" b="0" i="1" smtClean="0">
                                      <a:solidFill>
                                        <a:schemeClr val="dk1"/>
                                      </a:solidFill>
                                      <a:latin typeface="Cambria Math" panose="02040503050406030204" pitchFamily="18" charset="0"/>
                                      <a:sym typeface="Nunito"/>
                                    </a:rPr>
                                  </m:ctrlPr>
                                </m:dPr>
                                <m:e>
                                  <m:r>
                                    <a:rPr lang="en-GB" sz="1600" b="0" i="1" smtClean="0">
                                      <a:solidFill>
                                        <a:schemeClr val="dk1"/>
                                      </a:solidFill>
                                      <a:latin typeface="Cambria Math" panose="02040503050406030204" pitchFamily="18" charset="0"/>
                                      <a:sym typeface="Nunito"/>
                                    </a:rPr>
                                    <m:t> </m:t>
                                  </m:r>
                                  <m:m>
                                    <m:mPr>
                                      <m:mcs>
                                        <m:mc>
                                          <m:mcPr>
                                            <m:count m:val="1"/>
                                            <m:mcJc m:val="center"/>
                                          </m:mcPr>
                                        </m:mc>
                                      </m:mcs>
                                      <m:ctrlPr>
                                        <a:rPr lang="en-GB" sz="1600" b="0" i="1" smtClean="0">
                                          <a:solidFill>
                                            <a:schemeClr val="dk1"/>
                                          </a:solidFill>
                                          <a:latin typeface="Cambria Math" panose="02040503050406030204" pitchFamily="18" charset="0"/>
                                          <a:sym typeface="Nunito"/>
                                        </a:rPr>
                                      </m:ctrlPr>
                                    </m:mPr>
                                    <m:mr>
                                      <m:e>
                                        <m:r>
                                          <m:rPr>
                                            <m:brk m:alnAt="7"/>
                                          </m:rPr>
                                          <a:rPr lang="en-GB" sz="1600" b="0" i="1" smtClean="0">
                                            <a:solidFill>
                                              <a:schemeClr val="dk1"/>
                                            </a:solidFill>
                                            <a:latin typeface="Cambria Math" panose="02040503050406030204" pitchFamily="18" charset="0"/>
                                            <a:sym typeface="Nunito"/>
                                          </a:rPr>
                                          <m:t>5</m:t>
                                        </m:r>
                                      </m:e>
                                    </m:mr>
                                    <m:mr>
                                      <m:e>
                                        <m:r>
                                          <a:rPr lang="en-GB" sz="1600" b="0" i="1" smtClean="0">
                                            <a:solidFill>
                                              <a:schemeClr val="dk1"/>
                                            </a:solidFill>
                                            <a:latin typeface="Cambria Math" panose="02040503050406030204" pitchFamily="18" charset="0"/>
                                            <a:sym typeface="Nunito"/>
                                          </a:rPr>
                                          <m:t>1</m:t>
                                        </m:r>
                                      </m:e>
                                    </m:mr>
                                  </m:m>
                                  <m:r>
                                    <a:rPr lang="en-GB" sz="1600" b="0" i="1" smtClean="0">
                                      <a:solidFill>
                                        <a:schemeClr val="dk1"/>
                                      </a:solidFill>
                                      <a:latin typeface="Cambria Math" panose="02040503050406030204" pitchFamily="18" charset="0"/>
                                      <a:sym typeface="Nunito"/>
                                    </a:rPr>
                                    <m:t> </m:t>
                                  </m:r>
                                </m:e>
                              </m:d>
                            </m:oMath>
                          </a14:m>
                          <a:r>
                            <a:rPr lang="en-US" sz="1600" b="0" dirty="0">
                              <a:solidFill>
                                <a:schemeClr val="dk1"/>
                              </a:solidFill>
                              <a:latin typeface="Nunito"/>
                              <a:ea typeface="Nunito"/>
                              <a:cs typeface="Nunito"/>
                              <a:sym typeface="Nunito"/>
                            </a:rPr>
                            <a:t>; shape B is translated to</a:t>
                          </a:r>
                        </a:p>
                        <a:p>
                          <a:pPr marL="0" lvl="0" indent="0" algn="l" rtl="0">
                            <a:spcBef>
                              <a:spcPts val="0"/>
                            </a:spcBef>
                            <a:spcAft>
                              <a:spcPts val="0"/>
                            </a:spcAft>
                            <a:buNone/>
                          </a:pPr>
                          <a:r>
                            <a:rPr lang="en-US" sz="1600" b="0" baseline="0" dirty="0">
                              <a:solidFill>
                                <a:schemeClr val="dk1"/>
                              </a:solidFill>
                              <a:latin typeface="Nunito"/>
                              <a:ea typeface="Nunito"/>
                              <a:cs typeface="Nunito"/>
                              <a:sym typeface="Nunito"/>
                            </a:rPr>
                            <a:t>      </a:t>
                          </a:r>
                          <a:r>
                            <a:rPr lang="en-US" sz="1600" b="0" dirty="0">
                              <a:solidFill>
                                <a:schemeClr val="dk1"/>
                              </a:solidFill>
                              <a:latin typeface="Nunito"/>
                              <a:ea typeface="Nunito"/>
                              <a:cs typeface="Nunito"/>
                              <a:sym typeface="Nunito"/>
                            </a:rPr>
                            <a:t> 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𝐶</m:t>
                              </m:r>
                            </m:oMath>
                          </a14:m>
                          <a:r>
                            <a:rPr lang="en-US" sz="1600" b="0" dirty="0">
                              <a:solidFill>
                                <a:schemeClr val="dk1"/>
                              </a:solidFill>
                              <a:latin typeface="Nunito"/>
                              <a:ea typeface="Nunito"/>
                              <a:cs typeface="Nunito"/>
                              <a:sym typeface="Nunito"/>
                            </a:rPr>
                            <a:t> using vector </a:t>
                          </a:r>
                          <a14:m>
                            <m:oMath xmlns:m="http://schemas.openxmlformats.org/officeDocument/2006/math">
                              <m:d>
                                <m:dPr>
                                  <m:ctrlPr>
                                    <a:rPr lang="en-US" sz="1600" b="0" i="1" smtClean="0">
                                      <a:solidFill>
                                        <a:schemeClr val="dk1"/>
                                      </a:solidFill>
                                      <a:latin typeface="Cambria Math" panose="02040503050406030204" pitchFamily="18" charset="0"/>
                                      <a:sym typeface="Nunito"/>
                                    </a:rPr>
                                  </m:ctrlPr>
                                </m:dPr>
                                <m:e>
                                  <m:r>
                                    <a:rPr lang="en-GB" sz="1600" b="0" i="1" smtClean="0">
                                      <a:solidFill>
                                        <a:schemeClr val="dk1"/>
                                      </a:solidFill>
                                      <a:latin typeface="Cambria Math" panose="02040503050406030204" pitchFamily="18" charset="0"/>
                                      <a:sym typeface="Nunito"/>
                                    </a:rPr>
                                    <m:t> </m:t>
                                  </m:r>
                                  <m:m>
                                    <m:mPr>
                                      <m:mcs>
                                        <m:mc>
                                          <m:mcPr>
                                            <m:count m:val="1"/>
                                            <m:mcJc m:val="center"/>
                                          </m:mcPr>
                                        </m:mc>
                                      </m:mcs>
                                      <m:ctrlPr>
                                        <a:rPr lang="en-US" sz="1600" b="0" i="1" smtClean="0">
                                          <a:solidFill>
                                            <a:schemeClr val="dk1"/>
                                          </a:solidFill>
                                          <a:latin typeface="Cambria Math" panose="02040503050406030204" pitchFamily="18" charset="0"/>
                                          <a:sym typeface="Nunito"/>
                                        </a:rPr>
                                      </m:ctrlPr>
                                    </m:mPr>
                                    <m:mr>
                                      <m:e>
                                        <m:r>
                                          <m:rPr>
                                            <m:brk m:alnAt="7"/>
                                          </m:rPr>
                                          <a:rPr lang="en-GB" sz="1600" b="0" i="1" smtClean="0">
                                            <a:solidFill>
                                              <a:schemeClr val="dk1"/>
                                            </a:solidFill>
                                            <a:latin typeface="Cambria Math" panose="02040503050406030204" pitchFamily="18" charset="0"/>
                                            <a:sym typeface="Nunito"/>
                                          </a:rPr>
                                          <m:t>−</m:t>
                                        </m:r>
                                        <m:r>
                                          <m:rPr>
                                            <m:brk m:alnAt="7"/>
                                          </m:rPr>
                                          <a:rPr lang="en-GB" sz="1600" b="0" i="1" smtClean="0">
                                            <a:solidFill>
                                              <a:schemeClr val="dk1"/>
                                            </a:solidFill>
                                            <a:latin typeface="Cambria Math" panose="02040503050406030204" pitchFamily="18" charset="0"/>
                                            <a:sym typeface="Nunito"/>
                                          </a:rPr>
                                          <m:t>6</m:t>
                                        </m:r>
                                      </m:e>
                                    </m:mr>
                                    <m:mr>
                                      <m:e>
                                        <m:r>
                                          <a:rPr lang="en-GB" sz="1600" b="0" i="1" smtClean="0">
                                            <a:solidFill>
                                              <a:schemeClr val="dk1"/>
                                            </a:solidFill>
                                            <a:latin typeface="Cambria Math" panose="02040503050406030204" pitchFamily="18" charset="0"/>
                                            <a:sym typeface="Nunito"/>
                                          </a:rPr>
                                          <m:t>−</m:t>
                                        </m:r>
                                        <m:r>
                                          <a:rPr lang="en-GB" sz="1600" b="0" i="1" smtClean="0">
                                            <a:solidFill>
                                              <a:schemeClr val="dk1"/>
                                            </a:solidFill>
                                            <a:latin typeface="Cambria Math" panose="02040503050406030204" pitchFamily="18" charset="0"/>
                                            <a:sym typeface="Nunito"/>
                                          </a:rPr>
                                          <m:t>5</m:t>
                                        </m:r>
                                      </m:e>
                                    </m:mr>
                                  </m:m>
                                  <m:r>
                                    <a:rPr lang="en-GB" sz="1600" b="0" i="1" smtClean="0">
                                      <a:solidFill>
                                        <a:schemeClr val="dk1"/>
                                      </a:solidFill>
                                      <a:latin typeface="Cambria Math" panose="02040503050406030204" pitchFamily="18" charset="0"/>
                                      <a:sym typeface="Nunito"/>
                                    </a:rPr>
                                    <m:t> </m:t>
                                  </m:r>
                                </m:e>
                              </m:d>
                            </m:oMath>
                          </a14:m>
                          <a:r>
                            <a:rPr lang="en-US" sz="1600" b="0" dirty="0">
                              <a:solidFill>
                                <a:schemeClr val="dk1"/>
                              </a:solidFill>
                              <a:latin typeface="Nunito"/>
                              <a:ea typeface="Nunito"/>
                              <a:cs typeface="Nunito"/>
                              <a:sym typeface="Nunito"/>
                            </a:rPr>
                            <a:t>. What vector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maps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oMath>
                          </a14:m>
                          <a:r>
                            <a:rPr lang="en-US" sz="1600" b="0" dirty="0">
                              <a:solidFill>
                                <a:schemeClr val="dk1"/>
                              </a:solidFill>
                              <a:latin typeface="Nunito"/>
                              <a:ea typeface="Nunito"/>
                              <a:cs typeface="Nunito"/>
                              <a:sym typeface="Nunito"/>
                            </a:rPr>
                            <a:t> to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𝐶</m:t>
                              </m:r>
                            </m:oMath>
                          </a14:m>
                          <a:r>
                            <a:rPr lang="en-US" sz="1600" b="0" dirty="0">
                              <a:solidFill>
                                <a:schemeClr val="dk1"/>
                              </a:solidFill>
                              <a:latin typeface="Nunito"/>
                              <a:ea typeface="Nunito"/>
                              <a:cs typeface="Nunito"/>
                              <a:sym typeface="Nunito"/>
                            </a:rPr>
                            <a:t>?</a:t>
                          </a:r>
                          <a:r>
                            <a:rPr lang="en-US" sz="1600" b="0" dirty="0">
                              <a:solidFill>
                                <a:schemeClr val="dk1"/>
                              </a:solidFill>
                              <a:latin typeface="+mn-lt"/>
                              <a:ea typeface="Arial"/>
                              <a:cs typeface="Arial"/>
                              <a:sym typeface="Arial"/>
                            </a:rPr>
                            <a:t> </a:t>
                          </a:r>
                          <a:endParaRPr lang="en-US" sz="1600" b="0" dirty="0">
                            <a:solidFill>
                              <a:schemeClr val="dk1"/>
                            </a:solidFill>
                            <a:latin typeface="Nunito"/>
                            <a:ea typeface="Nunito"/>
                            <a:cs typeface="Nunito"/>
                            <a:sym typeface="Nunito"/>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6" name="Google Shape;255;g2191522ec10_0_108">
                <a:extLst>
                  <a:ext uri="{FF2B5EF4-FFF2-40B4-BE49-F238E27FC236}">
                    <a16:creationId xmlns:a16="http://schemas.microsoft.com/office/drawing/2014/main" id="{E332359A-38A5-0EC1-3FCA-45F7F0507A8D}"/>
                  </a:ext>
                </a:extLst>
              </p:cNvPr>
              <p:cNvGraphicFramePr/>
              <p:nvPr>
                <p:extLst>
                  <p:ext uri="{D42A27DB-BD31-4B8C-83A1-F6EECF244321}">
                    <p14:modId xmlns:p14="http://schemas.microsoft.com/office/powerpoint/2010/main" val="3276602562"/>
                  </p:ext>
                </p:extLst>
              </p:nvPr>
            </p:nvGraphicFramePr>
            <p:xfrm>
              <a:off x="108044" y="862525"/>
              <a:ext cx="4427010" cy="150654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506548">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806" b="-524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g24166a3ab5e_0_26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7" name="Picture 6">
            <a:extLst>
              <a:ext uri="{FF2B5EF4-FFF2-40B4-BE49-F238E27FC236}">
                <a16:creationId xmlns:a16="http://schemas.microsoft.com/office/drawing/2014/main" id="{69F0EDA1-7F06-1C4F-8A14-45CBEDA0067D}"/>
              </a:ext>
            </a:extLst>
          </p:cNvPr>
          <p:cNvPicPr>
            <a:picLocks noChangeAspect="1"/>
          </p:cNvPicPr>
          <p:nvPr/>
        </p:nvPicPr>
        <p:blipFill>
          <a:blip r:embed="rId3"/>
          <a:stretch>
            <a:fillRect/>
          </a:stretch>
        </p:blipFill>
        <p:spPr>
          <a:xfrm>
            <a:off x="169850" y="2063578"/>
            <a:ext cx="4365204" cy="2429386"/>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3492E5AD-4D43-DAB6-1EC1-E6165B5ADA7D}"/>
                  </a:ext>
                </a:extLst>
              </p:cNvPr>
              <p:cNvGraphicFramePr/>
              <p:nvPr>
                <p:extLst>
                  <p:ext uri="{D42A27DB-BD31-4B8C-83A1-F6EECF244321}">
                    <p14:modId xmlns:p14="http://schemas.microsoft.com/office/powerpoint/2010/main" val="254538178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(8, −6)</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did not translate using corresponding vertices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m:t>
                              </m:r>
                              <m:r>
                                <a:rPr lang="en-GB" sz="1600" i="1" dirty="0">
                                  <a:solidFill>
                                    <a:schemeClr val="dk1"/>
                                  </a:solidFill>
                                  <a:latin typeface="Cambria Math" panose="02040503050406030204" pitchFamily="18" charset="0"/>
                                  <a:ea typeface="Nunito"/>
                                  <a:cs typeface="Nunito"/>
                                  <a:sym typeface="Nunito"/>
                                </a:rPr>
                                <m:t>5, 4)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translated “up” rather than “down”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(5, −2)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(4, −2)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miscounted the horizontal translation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3492E5AD-4D43-DAB6-1EC1-E6165B5ADA7D}"/>
                  </a:ext>
                </a:extLst>
              </p:cNvPr>
              <p:cNvGraphicFramePr/>
              <p:nvPr>
                <p:extLst>
                  <p:ext uri="{D42A27DB-BD31-4B8C-83A1-F6EECF244321}">
                    <p14:modId xmlns:p14="http://schemas.microsoft.com/office/powerpoint/2010/main" val="254538178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53736506-C924-C965-EA31-11639BFCB0E9}"/>
                  </a:ext>
                </a:extLst>
              </p:cNvPr>
              <p:cNvGraphicFramePr/>
              <p:nvPr>
                <p:extLst>
                  <p:ext uri="{D42A27DB-BD31-4B8C-83A1-F6EECF244321}">
                    <p14:modId xmlns:p14="http://schemas.microsoft.com/office/powerpoint/2010/main" val="3281279939"/>
                  </p:ext>
                </p:extLst>
              </p:nvPr>
            </p:nvGraphicFramePr>
            <p:xfrm>
              <a:off x="108044" y="862525"/>
              <a:ext cx="4427010" cy="107474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Triangle ABC is translated by the vector </a:t>
                          </a:r>
                        </a:p>
                        <a:p>
                          <a:pPr marL="0" lvl="0" indent="0" algn="l" rtl="0">
                            <a:lnSpc>
                              <a:spcPct val="100000"/>
                            </a:lnSpc>
                            <a:spcBef>
                              <a:spcPts val="0"/>
                            </a:spcBef>
                            <a:spcAft>
                              <a:spcPts val="0"/>
                            </a:spcAft>
                            <a:buNone/>
                          </a:pPr>
                          <a:r>
                            <a:rPr lang="en-US" sz="1600" b="0" dirty="0">
                              <a:solidFill>
                                <a:schemeClr val="dk1"/>
                              </a:solidFill>
                              <a:latin typeface="Nunito"/>
                              <a:ea typeface="Nunito"/>
                              <a:cs typeface="Nunito"/>
                              <a:sym typeface="Nunito"/>
                            </a:rPr>
                            <a:t>       </a:t>
                          </a:r>
                          <a14:m>
                            <m:oMath xmlns:m="http://schemas.openxmlformats.org/officeDocument/2006/math">
                              <m:d>
                                <m:dPr>
                                  <m:ctrlPr>
                                    <a:rPr lang="en-US" sz="1600" b="0" i="1" smtClean="0">
                                      <a:solidFill>
                                        <a:schemeClr val="dk1"/>
                                      </a:solidFill>
                                      <a:latin typeface="Cambria Math" panose="02040503050406030204" pitchFamily="18" charset="0"/>
                                      <a:sym typeface="Nunito"/>
                                    </a:rPr>
                                  </m:ctrlPr>
                                </m:dPr>
                                <m:e>
                                  <m:r>
                                    <a:rPr lang="en-GB" sz="1600" b="0" i="1" smtClean="0">
                                      <a:solidFill>
                                        <a:schemeClr val="dk1"/>
                                      </a:solidFill>
                                      <a:latin typeface="Cambria Math" panose="02040503050406030204" pitchFamily="18" charset="0"/>
                                      <a:sym typeface="Nunito"/>
                                    </a:rPr>
                                    <m:t> </m:t>
                                  </m:r>
                                  <m:m>
                                    <m:mPr>
                                      <m:mcs>
                                        <m:mc>
                                          <m:mcPr>
                                            <m:count m:val="1"/>
                                            <m:mcJc m:val="center"/>
                                          </m:mcPr>
                                        </m:mc>
                                      </m:mcs>
                                      <m:ctrlPr>
                                        <a:rPr lang="en-US" sz="1600" b="0" i="1" smtClean="0">
                                          <a:solidFill>
                                            <a:schemeClr val="dk1"/>
                                          </a:solidFill>
                                          <a:latin typeface="Cambria Math" panose="02040503050406030204" pitchFamily="18" charset="0"/>
                                          <a:sym typeface="Nunito"/>
                                        </a:rPr>
                                      </m:ctrlPr>
                                    </m:mPr>
                                    <m:mr>
                                      <m:e>
                                        <m:r>
                                          <m:rPr>
                                            <m:brk m:alnAt="7"/>
                                          </m:rPr>
                                          <a:rPr lang="en-GB" sz="1600" b="0" i="1" smtClean="0">
                                            <a:solidFill>
                                              <a:schemeClr val="dk1"/>
                                            </a:solidFill>
                                            <a:latin typeface="Cambria Math" panose="02040503050406030204" pitchFamily="18" charset="0"/>
                                            <a:sym typeface="Nunito"/>
                                          </a:rPr>
                                          <m:t>7</m:t>
                                        </m:r>
                                      </m:e>
                                    </m:mr>
                                    <m:mr>
                                      <m:e>
                                        <m:r>
                                          <a:rPr lang="en-GB" sz="1600" b="0" i="1" smtClean="0">
                                            <a:solidFill>
                                              <a:schemeClr val="dk1"/>
                                            </a:solidFill>
                                            <a:latin typeface="Cambria Math" panose="02040503050406030204" pitchFamily="18" charset="0"/>
                                            <a:sym typeface="Nunito"/>
                                          </a:rPr>
                                          <m:t>−3</m:t>
                                        </m:r>
                                      </m:e>
                                    </m:mr>
                                  </m:m>
                                  <m:r>
                                    <a:rPr lang="en-GB" sz="1600" b="0" i="1" smtClean="0">
                                      <a:solidFill>
                                        <a:schemeClr val="dk1"/>
                                      </a:solidFill>
                                      <a:latin typeface="Cambria Math" panose="02040503050406030204" pitchFamily="18" charset="0"/>
                                      <a:sym typeface="Nunito"/>
                                    </a:rPr>
                                    <m:t> </m:t>
                                  </m:r>
                                </m:e>
                              </m:d>
                            </m:oMath>
                          </a14:m>
                          <a:r>
                            <a:rPr lang="en-US" sz="1600" b="0" dirty="0">
                              <a:solidFill>
                                <a:schemeClr val="dk1"/>
                              </a:solidFill>
                              <a:latin typeface="Nunito"/>
                              <a:ea typeface="Nunito"/>
                              <a:cs typeface="Nunito"/>
                              <a:sym typeface="Nunito"/>
                            </a:rPr>
                            <a:t> to produce the image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𝐵</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 What</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are the coordinates of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53736506-C924-C965-EA31-11639BFCB0E9}"/>
                  </a:ext>
                </a:extLst>
              </p:cNvPr>
              <p:cNvGraphicFramePr/>
              <p:nvPr>
                <p:extLst>
                  <p:ext uri="{D42A27DB-BD31-4B8C-83A1-F6EECF244321}">
                    <p14:modId xmlns:p14="http://schemas.microsoft.com/office/powerpoint/2010/main" val="3281279939"/>
                  </p:ext>
                </p:extLst>
              </p:nvPr>
            </p:nvGraphicFramePr>
            <p:xfrm>
              <a:off x="108044" y="862525"/>
              <a:ext cx="4427010" cy="1074748"/>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74748">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30" b="-7345"/>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g24166a3ab5e_0_26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06" name="Google Shape;406;g24166a3ab5e_0_269"/>
              <p:cNvGraphicFramePr/>
              <p:nvPr>
                <p:extLst>
                  <p:ext uri="{D42A27DB-BD31-4B8C-83A1-F6EECF244321}">
                    <p14:modId xmlns:p14="http://schemas.microsoft.com/office/powerpoint/2010/main" val="3579285580"/>
                  </p:ext>
                </p:extLst>
              </p:nvPr>
            </p:nvGraphicFramePr>
            <p:xfrm>
              <a:off x="108044" y="862525"/>
              <a:ext cx="8882075" cy="3948950"/>
            </p:xfrm>
            <a:graphic>
              <a:graphicData uri="http://schemas.openxmlformats.org/drawingml/2006/table">
                <a:tbl>
                  <a:tblPr firstRow="1" bandRow="1">
                    <a:noFill/>
                    <a:tableStyleId>{BEFCEEFB-103B-40B7-AAFD-6363108E45CE}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pPr marL="0" lvl="0" indent="0" algn="l" rtl="0">
                            <a:spcBef>
                              <a:spcPts val="0"/>
                            </a:spcBef>
                            <a:spcAft>
                              <a:spcPts val="0"/>
                            </a:spcAft>
                            <a:buNone/>
                          </a:pPr>
                          <a:r>
                            <a:rPr lang="en-GB" sz="1600" b="0" dirty="0">
                              <a:solidFill>
                                <a:schemeClr val="dk1"/>
                              </a:solidFill>
                              <a:latin typeface="Nunito Sans"/>
                              <a:ea typeface="Nunito Sans"/>
                              <a:cs typeface="Nunito Sans"/>
                              <a:sym typeface="Nunito Sans"/>
                            </a:rPr>
                            <a:t>13)</a:t>
                          </a:r>
                          <a:r>
                            <a:rPr lang="en-GB" sz="1600" b="0" baseline="0" dirty="0">
                              <a:solidFill>
                                <a:schemeClr val="dk1"/>
                              </a:solidFill>
                              <a:latin typeface="Nunito Sans"/>
                              <a:ea typeface="Nunito Sans"/>
                              <a:cs typeface="Nunito Sans"/>
                              <a:sym typeface="Nunito Sans"/>
                            </a:rPr>
                            <a:t> </a:t>
                          </a:r>
                          <a:r>
                            <a:rPr lang="en-GB" sz="1600" b="0" dirty="0">
                              <a:solidFill>
                                <a:schemeClr val="dk1"/>
                              </a:solidFill>
                              <a:latin typeface="Nunito"/>
                              <a:ea typeface="Nunito"/>
                              <a:cs typeface="Nunito"/>
                              <a:sym typeface="Nunito"/>
                            </a:rPr>
                            <a:t>Which shape is a correct enlargement of shape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𝑄</m:t>
                              </m:r>
                            </m:oMath>
                          </a14:m>
                          <a:r>
                            <a:rPr lang="en-GB" sz="1600" b="0" dirty="0">
                              <a:solidFill>
                                <a:schemeClr val="dk1"/>
                              </a:solidFill>
                              <a:latin typeface="Nunito"/>
                              <a:ea typeface="Nunito"/>
                              <a:cs typeface="Nunito"/>
                              <a:sym typeface="Nunito"/>
                            </a:rPr>
                            <a:t>?</a:t>
                          </a:r>
                          <a:endParaRPr sz="1600" b="0" dirty="0">
                            <a:solidFill>
                              <a:schemeClr val="dk1"/>
                            </a:solidFill>
                            <a:latin typeface="Nunito Sans"/>
                            <a:ea typeface="Nunito Sans"/>
                            <a:cs typeface="Nunito Sans"/>
                            <a:sym typeface="Nunito Sans"/>
                          </a:endParaRPr>
                        </a:p>
                        <a:p>
                          <a:pPr marL="457200" lvl="0" indent="0" algn="l" rtl="0">
                            <a:spcBef>
                              <a:spcPts val="0"/>
                            </a:spcBef>
                            <a:spcAft>
                              <a:spcPts val="0"/>
                            </a:spcAft>
                            <a:buNone/>
                          </a:pPr>
                          <a:endParaRPr sz="2300" b="1" baseline="30000"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r>
                            <a:rPr lang="en-GB" sz="1600" dirty="0">
                              <a:latin typeface="Nunito Sans"/>
                              <a:ea typeface="Nunito Sans"/>
                              <a:cs typeface="Nunito Sans"/>
                              <a:sym typeface="Nunito Sans"/>
                            </a:rPr>
                            <a:t> </a:t>
                          </a:r>
                          <a:endParaRPr sz="1600" b="1" dirty="0">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Choice>
        <mc:Fallback xmlns="">
          <p:graphicFrame>
            <p:nvGraphicFramePr>
              <p:cNvPr id="406" name="Google Shape;406;g24166a3ab5e_0_269"/>
              <p:cNvGraphicFramePr/>
              <p:nvPr>
                <p:extLst>
                  <p:ext uri="{D42A27DB-BD31-4B8C-83A1-F6EECF244321}">
                    <p14:modId xmlns:p14="http://schemas.microsoft.com/office/powerpoint/2010/main" val="3579285580"/>
                  </p:ext>
                </p:extLst>
              </p:nvPr>
            </p:nvGraphicFramePr>
            <p:xfrm>
              <a:off x="108044" y="862525"/>
              <a:ext cx="8882075" cy="3948950"/>
            </p:xfrm>
            <a:graphic>
              <a:graphicData uri="http://schemas.openxmlformats.org/drawingml/2006/table">
                <a:tbl>
                  <a:tblPr firstRow="1" bandRow="1">
                    <a:noFill/>
                    <a:tableStyleId>{BEFCEEFB-103B-40B7-AAFD-6363108E45CE}</a:tableStyleId>
                  </a:tblPr>
                  <a:tblGrid>
                    <a:gridCol w="1546950">
                      <a:extLst>
                        <a:ext uri="{9D8B030D-6E8A-4147-A177-3AD203B41FA5}">
                          <a16:colId xmlns:a16="http://schemas.microsoft.com/office/drawing/2014/main" val="20000"/>
                        </a:ext>
                      </a:extLst>
                    </a:gridCol>
                    <a:gridCol w="1695225">
                      <a:extLst>
                        <a:ext uri="{9D8B030D-6E8A-4147-A177-3AD203B41FA5}">
                          <a16:colId xmlns:a16="http://schemas.microsoft.com/office/drawing/2014/main" val="20001"/>
                        </a:ext>
                      </a:extLst>
                    </a:gridCol>
                    <a:gridCol w="1221775">
                      <a:extLst>
                        <a:ext uri="{9D8B030D-6E8A-4147-A177-3AD203B41FA5}">
                          <a16:colId xmlns:a16="http://schemas.microsoft.com/office/drawing/2014/main" val="20002"/>
                        </a:ext>
                      </a:extLst>
                    </a:gridCol>
                    <a:gridCol w="1350275">
                      <a:extLst>
                        <a:ext uri="{9D8B030D-6E8A-4147-A177-3AD203B41FA5}">
                          <a16:colId xmlns:a16="http://schemas.microsoft.com/office/drawing/2014/main" val="20003"/>
                        </a:ext>
                      </a:extLst>
                    </a:gridCol>
                    <a:gridCol w="3067850">
                      <a:extLst>
                        <a:ext uri="{9D8B030D-6E8A-4147-A177-3AD203B41FA5}">
                          <a16:colId xmlns:a16="http://schemas.microsoft.com/office/drawing/2014/main" val="20004"/>
                        </a:ext>
                      </a:extLst>
                    </a:gridCol>
                  </a:tblGrid>
                  <a:tr h="1423150">
                    <a:tc gridSpan="5">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69" t="-855" r="-137" b="-178205"/>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25800">
                    <a:tc gridSpan="3">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a:ea typeface="Nunito"/>
                            <a:cs typeface="Nunito"/>
                            <a:sym typeface="Nunito"/>
                          </a:endParaRPr>
                        </a:p>
                        <a:p>
                          <a:pPr marL="457200" marR="0" lvl="0" indent="0" algn="l" rtl="0">
                            <a:lnSpc>
                              <a:spcPct val="115000"/>
                            </a:lnSpc>
                            <a:spcBef>
                              <a:spcPts val="0"/>
                            </a:spcBef>
                            <a:spcAft>
                              <a:spcPts val="0"/>
                            </a:spcAft>
                            <a:buClr>
                              <a:srgbClr val="000000"/>
                            </a:buClr>
                            <a:buSzPts val="1600"/>
                            <a:buFont typeface="Arial"/>
                            <a:buNone/>
                          </a:pPr>
                          <a:endParaRPr sz="1600" u="none" strike="noStrike" cap="none" dirty="0">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gridSpan="2">
                      <a:txBody>
                        <a:bodyPr/>
                        <a:lstStyle/>
                        <a:p>
                          <a:pPr marL="0" marR="0" lvl="0" indent="0" algn="l" rtl="0">
                            <a:lnSpc>
                              <a:spcPct val="100000"/>
                            </a:lnSpc>
                            <a:spcBef>
                              <a:spcPts val="0"/>
                            </a:spcBef>
                            <a:spcAft>
                              <a:spcPts val="0"/>
                            </a:spcAft>
                            <a:buClr>
                              <a:srgbClr val="000000"/>
                            </a:buClr>
                            <a:buSzPts val="800"/>
                            <a:buFont typeface="Arial"/>
                            <a:buNone/>
                          </a:pPr>
                          <a:endParaRPr sz="800" u="none" strike="noStrike" cap="none" dirty="0">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600"/>
                            <a:buFont typeface="Arial"/>
                            <a:buNone/>
                          </a:pPr>
                          <a:r>
                            <a:rPr lang="en-GB" sz="1600" u="none" strike="noStrike" cap="none" dirty="0">
                              <a:solidFill>
                                <a:srgbClr val="000000"/>
                              </a:solidFill>
                              <a:latin typeface="Nunito Sans"/>
                              <a:ea typeface="Nunito Sans"/>
                              <a:cs typeface="Nunito Sans"/>
                              <a:sym typeface="Nunito Sans"/>
                            </a:rPr>
                            <a:t> </a:t>
                          </a:r>
                          <a:endParaRPr sz="1600" u="none" strike="noStrike" cap="none" dirty="0">
                            <a:solidFill>
                              <a:srgbClr val="000000"/>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mc:Fallback>
      </mc:AlternateContent>
      <p:graphicFrame>
        <p:nvGraphicFramePr>
          <p:cNvPr id="407" name="Google Shape;407;g24166a3ab5e_0_269"/>
          <p:cNvGraphicFramePr/>
          <p:nvPr>
            <p:extLst>
              <p:ext uri="{D42A27DB-BD31-4B8C-83A1-F6EECF244321}">
                <p14:modId xmlns:p14="http://schemas.microsoft.com/office/powerpoint/2010/main" val="3090490961"/>
              </p:ext>
            </p:extLst>
          </p:nvPr>
        </p:nvGraphicFramePr>
        <p:xfrm>
          <a:off x="406750" y="3077415"/>
          <a:ext cx="8514650" cy="1646622"/>
        </p:xfrm>
        <a:graphic>
          <a:graphicData uri="http://schemas.openxmlformats.org/drawingml/2006/table">
            <a:tbl>
              <a:tblPr>
                <a:noFill/>
                <a:tableStyleId>{C398472D-2292-418B-86D2-322CCFB07BA7}</a:tableStyleId>
              </a:tblPr>
              <a:tblGrid>
                <a:gridCol w="4257325">
                  <a:extLst>
                    <a:ext uri="{9D8B030D-6E8A-4147-A177-3AD203B41FA5}">
                      <a16:colId xmlns:a16="http://schemas.microsoft.com/office/drawing/2014/main" val="20000"/>
                    </a:ext>
                  </a:extLst>
                </a:gridCol>
                <a:gridCol w="4257325">
                  <a:extLst>
                    <a:ext uri="{9D8B030D-6E8A-4147-A177-3AD203B41FA5}">
                      <a16:colId xmlns:a16="http://schemas.microsoft.com/office/drawing/2014/main" val="20001"/>
                    </a:ext>
                  </a:extLst>
                </a:gridCol>
              </a:tblGrid>
              <a:tr h="700257">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doubled vertical dimension only</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B</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doubled horizontal dimension only</a:t>
                      </a:r>
                      <a:endParaRPr sz="16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806725">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C</a:t>
                      </a: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D</a:t>
                      </a: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did not increase the length and width in same proportion</a:t>
                      </a:r>
                      <a:endParaRPr sz="16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 name="Picture 5">
            <a:extLst>
              <a:ext uri="{FF2B5EF4-FFF2-40B4-BE49-F238E27FC236}">
                <a16:creationId xmlns:a16="http://schemas.microsoft.com/office/drawing/2014/main" id="{F11D7F17-2C9D-784A-8EE4-6DC13F6F8508}"/>
              </a:ext>
            </a:extLst>
          </p:cNvPr>
          <p:cNvPicPr>
            <a:picLocks noChangeAspect="1"/>
          </p:cNvPicPr>
          <p:nvPr/>
        </p:nvPicPr>
        <p:blipFill>
          <a:blip r:embed="rId4"/>
          <a:stretch>
            <a:fillRect/>
          </a:stretch>
        </p:blipFill>
        <p:spPr>
          <a:xfrm>
            <a:off x="2571503" y="1206019"/>
            <a:ext cx="4174236" cy="1752718"/>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g24166a3ab5e_0_27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717223B6-E590-4543-BAC4-D58054E36ADD}"/>
              </a:ext>
            </a:extLst>
          </p:cNvPr>
          <p:cNvPicPr>
            <a:picLocks noChangeAspect="1"/>
          </p:cNvPicPr>
          <p:nvPr/>
        </p:nvPicPr>
        <p:blipFill>
          <a:blip r:embed="rId3"/>
          <a:stretch>
            <a:fillRect/>
          </a:stretch>
        </p:blipFill>
        <p:spPr>
          <a:xfrm>
            <a:off x="216029" y="1964608"/>
            <a:ext cx="4271773" cy="2734347"/>
          </a:xfrm>
          <a:prstGeom prst="rect">
            <a:avLst/>
          </a:prstGeom>
        </p:spPr>
      </p:pic>
      <mc:AlternateContent xmlns:mc="http://schemas.openxmlformats.org/markup-compatibility/2006" xmlns:a14="http://schemas.microsoft.com/office/drawing/2010/main">
        <mc:Choice Requires="a14">
          <p:graphicFrame>
            <p:nvGraphicFramePr>
              <p:cNvPr id="2" name="Google Shape;255;g2191522ec10_0_108">
                <a:extLst>
                  <a:ext uri="{FF2B5EF4-FFF2-40B4-BE49-F238E27FC236}">
                    <a16:creationId xmlns:a16="http://schemas.microsoft.com/office/drawing/2014/main" id="{5F7C5872-215F-7718-681B-8325281A8E91}"/>
                  </a:ext>
                </a:extLst>
              </p:cNvPr>
              <p:cNvGraphicFramePr/>
              <p:nvPr>
                <p:extLst>
                  <p:ext uri="{D42A27DB-BD31-4B8C-83A1-F6EECF244321}">
                    <p14:modId xmlns:p14="http://schemas.microsoft.com/office/powerpoint/2010/main" val="2479760663"/>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14)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is an enlargement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𝐴𝐵𝐶</m:t>
                              </m:r>
                            </m:oMath>
                          </a14:m>
                          <a:r>
                            <a:rPr lang="en-US" sz="1600" b="0" baseline="0" dirty="0">
                              <a:solidFill>
                                <a:schemeClr val="dk1"/>
                              </a:solidFill>
                              <a:latin typeface="Nunito Sans"/>
                              <a:ea typeface="Nunito Sans"/>
                              <a:cs typeface="Nunito Sans"/>
                              <a:sym typeface="Nunito Sans"/>
                            </a:rPr>
                            <a:t> </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baseline="0" dirty="0">
                              <a:solidFill>
                                <a:schemeClr val="dk1"/>
                              </a:solidFill>
                              <a:latin typeface="Nunito Sans"/>
                              <a:ea typeface="Nunito Sans"/>
                              <a:cs typeface="Nunito Sans"/>
                              <a:sym typeface="Nunito Sans"/>
                            </a:rPr>
                            <a:t>       about </a:t>
                          </a:r>
                          <a:r>
                            <a:rPr lang="en-US" sz="1600" b="0" dirty="0">
                              <a:solidFill>
                                <a:schemeClr val="dk1"/>
                              </a:solidFill>
                              <a:latin typeface="Nunito Sans"/>
                              <a:ea typeface="Nunito Sans"/>
                              <a:cs typeface="Nunito Sans"/>
                              <a:sym typeface="Nunito Sans"/>
                            </a:rPr>
                            <a:t>centre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(0, 0)</m:t>
                              </m:r>
                            </m:oMath>
                          </a14:m>
                          <a:r>
                            <a:rPr lang="en-US" sz="1600" b="0" dirty="0">
                              <a:solidFill>
                                <a:schemeClr val="dk1"/>
                              </a:solidFill>
                              <a:latin typeface="Nunito Sans"/>
                              <a:ea typeface="Nunito Sans"/>
                              <a:cs typeface="Nunito Sans"/>
                              <a:sym typeface="Nunito Sans"/>
                            </a:rPr>
                            <a:t>. What is the scale</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       factor of the enlargement?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2" name="Google Shape;255;g2191522ec10_0_108">
                <a:extLst>
                  <a:ext uri="{FF2B5EF4-FFF2-40B4-BE49-F238E27FC236}">
                    <a16:creationId xmlns:a16="http://schemas.microsoft.com/office/drawing/2014/main" id="{5F7C5872-215F-7718-681B-8325281A8E91}"/>
                  </a:ext>
                </a:extLst>
              </p:cNvPr>
              <p:cNvGraphicFramePr/>
              <p:nvPr>
                <p:extLst>
                  <p:ext uri="{D42A27DB-BD31-4B8C-83A1-F6EECF244321}">
                    <p14:modId xmlns:p14="http://schemas.microsoft.com/office/powerpoint/2010/main" val="2479760663"/>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4"/>
                          <a:stretch>
                            <a:fillRect t="-1170" b="-7602"/>
                          </a:stretch>
                        </a:blip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414;g21c43135d4d_0_150">
                <a:extLst>
                  <a:ext uri="{FF2B5EF4-FFF2-40B4-BE49-F238E27FC236}">
                    <a16:creationId xmlns:a16="http://schemas.microsoft.com/office/drawing/2014/main" id="{771FF580-EF11-36F2-8B97-41337FB875A1}"/>
                  </a:ext>
                </a:extLst>
              </p:cNvPr>
              <p:cNvGraphicFramePr/>
              <p:nvPr>
                <p:extLst>
                  <p:ext uri="{D42A27DB-BD31-4B8C-83A1-F6EECF244321}">
                    <p14:modId xmlns:p14="http://schemas.microsoft.com/office/powerpoint/2010/main" val="38236613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compared distance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(0,0) </m:t>
                              </m:r>
                            </m:oMath>
                          </a14:m>
                          <a:r>
                            <a:rPr lang="en-GB" sz="1400" dirty="0">
                              <a:solidFill>
                                <a:schemeClr val="dk1"/>
                              </a:solidFill>
                              <a:latin typeface="Nunito Sans"/>
                              <a:ea typeface="Nunito Sans"/>
                              <a:cs typeface="Nunito Sans"/>
                              <a:sym typeface="Nunito Sans"/>
                            </a:rPr>
                            <a:t>to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m:t>
                              </m:r>
                            </m:oMath>
                          </a14:m>
                          <a:r>
                            <a:rPr lang="en-GB" sz="1400" dirty="0">
                              <a:solidFill>
                                <a:schemeClr val="dk1"/>
                              </a:solidFill>
                              <a:latin typeface="Nunito Sans"/>
                              <a:ea typeface="Nunito Sans"/>
                              <a:cs typeface="Nunito Sans"/>
                              <a:sym typeface="Nunito Sans"/>
                            </a:rPr>
                            <a:t> with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m:t>
                              </m:r>
                            </m:oMath>
                          </a14:m>
                          <a:r>
                            <a:rPr lang="en-GB" sz="1400" dirty="0">
                              <a:solidFill>
                                <a:schemeClr val="dk1"/>
                              </a:solidFill>
                              <a:latin typeface="Nunito Sans"/>
                              <a:ea typeface="Nunito Sans"/>
                              <a:cs typeface="Nunito Sans"/>
                              <a:sym typeface="Nunito Sans"/>
                            </a:rPr>
                            <a:t> to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m:t>
                              </m:r>
                              <m:r>
                                <a:rPr lang="en-GB" sz="1400" i="1" dirty="0" smtClean="0">
                                  <a:solidFill>
                                    <a:schemeClr val="dk1"/>
                                  </a:solidFill>
                                  <a:latin typeface="Cambria Math" panose="02040503050406030204" pitchFamily="18" charset="0"/>
                                  <a:ea typeface="Nunito Sans"/>
                                  <a:cs typeface="Nunito Sans"/>
                                  <a:sym typeface="Nunito Sans"/>
                                </a:rPr>
                                <m:t>’</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3</m:t>
                              </m:r>
                            </m:oMath>
                          </a14:m>
                          <a:r>
                            <a:rPr lang="en-GB" sz="1600" dirty="0">
                              <a:solidFill>
                                <a:srgbClr val="00BC89"/>
                              </a:solidFill>
                              <a:latin typeface="Nunito Sans"/>
                              <a:ea typeface="Nunito Sans"/>
                              <a:cs typeface="Nunito Sans"/>
                              <a:sym typeface="Nunito Sans"/>
                            </a:rPr>
                            <a:t>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9</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gave area scale factor, not linear scale factor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2.5</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made an error performing division</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3" name="Google Shape;414;g21c43135d4d_0_150">
                <a:extLst>
                  <a:ext uri="{FF2B5EF4-FFF2-40B4-BE49-F238E27FC236}">
                    <a16:creationId xmlns:a16="http://schemas.microsoft.com/office/drawing/2014/main" id="{771FF580-EF11-36F2-8B97-41337FB875A1}"/>
                  </a:ext>
                </a:extLst>
              </p:cNvPr>
              <p:cNvGraphicFramePr/>
              <p:nvPr>
                <p:extLst>
                  <p:ext uri="{D42A27DB-BD31-4B8C-83A1-F6EECF244321}">
                    <p14:modId xmlns:p14="http://schemas.microsoft.com/office/powerpoint/2010/main" val="38236613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5"/>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g24166a3ab5e_0_2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1861989-93AE-D740-AF4C-952B87EE280A}"/>
              </a:ext>
            </a:extLst>
          </p:cNvPr>
          <p:cNvPicPr>
            <a:picLocks noChangeAspect="1"/>
          </p:cNvPicPr>
          <p:nvPr/>
        </p:nvPicPr>
        <p:blipFill>
          <a:blip r:embed="rId3"/>
          <a:stretch>
            <a:fillRect/>
          </a:stretch>
        </p:blipFill>
        <p:spPr>
          <a:xfrm>
            <a:off x="259522" y="2008134"/>
            <a:ext cx="4182100" cy="2676947"/>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5935FB20-0F76-D86A-E24B-3CE147996138}"/>
                  </a:ext>
                </a:extLst>
              </p:cNvPr>
              <p:cNvGraphicFramePr/>
              <p:nvPr>
                <p:extLst>
                  <p:ext uri="{D42A27DB-BD31-4B8C-83A1-F6EECF244321}">
                    <p14:modId xmlns:p14="http://schemas.microsoft.com/office/powerpoint/2010/main" val="287206374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𝑆𝐹</m:t>
                              </m:r>
                              <m:r>
                                <a:rPr lang="en-GB" sz="1600" i="1" dirty="0" smtClean="0">
                                  <a:solidFill>
                                    <a:srgbClr val="00BC89"/>
                                  </a:solidFill>
                                  <a:latin typeface="Cambria Math" panose="02040503050406030204" pitchFamily="18" charset="0"/>
                                  <a:ea typeface="Nunito Sans"/>
                                  <a:cs typeface="Nunito Sans"/>
                                  <a:sym typeface="Nunito Sans"/>
                                </a:rPr>
                                <m:t> = −2</m:t>
                              </m:r>
                            </m:oMath>
                          </a14:m>
                          <a:r>
                            <a:rPr lang="en-GB" sz="1600" dirty="0">
                              <a:solidFill>
                                <a:srgbClr val="00BC89"/>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600" dirty="0">
                              <a:solidFill>
                                <a:srgbClr val="00BC89"/>
                              </a:solidFill>
                              <a:latin typeface="Nunito Sans"/>
                              <a:ea typeface="Nunito Sans"/>
                              <a:cs typeface="Nunito Sans"/>
                              <a:sym typeface="Nunito Sans"/>
                            </a:rPr>
                            <a:t>     Centre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(14, 8)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𝑆𝐹</m:t>
                              </m:r>
                              <m:r>
                                <a:rPr lang="en-GB" sz="1600" i="1" dirty="0" smtClean="0">
                                  <a:solidFill>
                                    <a:schemeClr val="dk1"/>
                                  </a:solidFill>
                                  <a:latin typeface="Cambria Math" panose="02040503050406030204" pitchFamily="18" charset="0"/>
                                  <a:ea typeface="Nunito Sans"/>
                                  <a:cs typeface="Nunito Sans"/>
                                  <a:sym typeface="Nunito Sans"/>
                                </a:rPr>
                                <m:t> = −3</m:t>
                              </m:r>
                            </m:oMath>
                          </a14:m>
                          <a:r>
                            <a:rPr lang="en-GB"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600" dirty="0">
                              <a:solidFill>
                                <a:schemeClr val="dk1"/>
                              </a:solidFill>
                              <a:latin typeface="Nunito Sans"/>
                              <a:ea typeface="Nunito Sans"/>
                              <a:cs typeface="Nunito Sans"/>
                              <a:sym typeface="Nunito Sans"/>
                            </a:rPr>
                            <a:t>     Centre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(14, 8)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worked out SF incorrectly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𝑆𝐹</m:t>
                              </m:r>
                              <m:r>
                                <a:rPr lang="en-GB" sz="1600" i="1" dirty="0" smtClean="0">
                                  <a:solidFill>
                                    <a:schemeClr val="dk1"/>
                                  </a:solidFill>
                                  <a:latin typeface="Cambria Math" panose="02040503050406030204" pitchFamily="18" charset="0"/>
                                  <a:ea typeface="Nunito Sans"/>
                                  <a:cs typeface="Nunito Sans"/>
                                  <a:sym typeface="Nunito Sans"/>
                                </a:rPr>
                                <m:t> = −2</m:t>
                              </m:r>
                            </m:oMath>
                          </a14:m>
                          <a:r>
                            <a:rPr lang="en-GB"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600" dirty="0">
                              <a:solidFill>
                                <a:schemeClr val="dk1"/>
                              </a:solidFill>
                              <a:latin typeface="Nunito Sans"/>
                              <a:ea typeface="Nunito Sans"/>
                              <a:cs typeface="Nunito Sans"/>
                              <a:sym typeface="Nunito Sans"/>
                            </a:rPr>
                            <a:t>     Centre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(26, 11)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did not use corresponding vertices to determine the centre of enlargement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𝑆𝐹</m:t>
                              </m:r>
                              <m:r>
                                <a:rPr lang="en-GB" sz="1600" i="1" dirty="0" smtClean="0">
                                  <a:solidFill>
                                    <a:schemeClr val="dk1"/>
                                  </a:solidFill>
                                  <a:latin typeface="Cambria Math" panose="02040503050406030204" pitchFamily="18" charset="0"/>
                                  <a:ea typeface="Nunito Sans"/>
                                  <a:cs typeface="Nunito Sans"/>
                                  <a:sym typeface="Nunito Sans"/>
                                </a:rPr>
                                <m:t> = 2</m:t>
                              </m:r>
                            </m:oMath>
                          </a14:m>
                          <a:r>
                            <a:rPr lang="en-GB" sz="1600" dirty="0">
                              <a:solidFill>
                                <a:schemeClr val="dk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600" dirty="0">
                              <a:solidFill>
                                <a:schemeClr val="dk1"/>
                              </a:solidFill>
                              <a:latin typeface="Nunito Sans"/>
                              <a:ea typeface="Nunito Sans"/>
                              <a:cs typeface="Nunito Sans"/>
                              <a:sym typeface="Nunito Sans"/>
                            </a:rPr>
                            <a:t>     Centre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(14, 8)</m:t>
                              </m:r>
                              <m:r>
                                <a:rPr lang="en-GB" sz="1600" i="1" dirty="0">
                                  <a:solidFill>
                                    <a:srgbClr val="1C1C1C"/>
                                  </a:solidFill>
                                  <a:latin typeface="Cambria Math" panose="02040503050406030204" pitchFamily="18" charset="0"/>
                                  <a:ea typeface="Nunito Sans"/>
                                  <a:cs typeface="Nunito Sans"/>
                                  <a:sym typeface="Nunito Sans"/>
                                </a:rPr>
                                <m:t> </m:t>
                              </m:r>
                            </m:oMath>
                          </a14:m>
                          <a:endParaRPr lang="en-GB" sz="14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forgot to include the negative sign of the SF</a:t>
                          </a:r>
                          <a:endParaRPr sz="16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5935FB20-0F76-D86A-E24B-3CE147996138}"/>
                  </a:ext>
                </a:extLst>
              </p:cNvPr>
              <p:cNvGraphicFramePr/>
              <p:nvPr>
                <p:extLst>
                  <p:ext uri="{D42A27DB-BD31-4B8C-83A1-F6EECF244321}">
                    <p14:modId xmlns:p14="http://schemas.microsoft.com/office/powerpoint/2010/main" val="287206374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FED99AB6-F088-1287-FA0A-17D2EDAFC621}"/>
                  </a:ext>
                </a:extLst>
              </p:cNvPr>
              <p:cNvGraphicFramePr/>
              <p:nvPr>
                <p:extLst>
                  <p:ext uri="{D42A27DB-BD31-4B8C-83A1-F6EECF244321}">
                    <p14:modId xmlns:p14="http://schemas.microsoft.com/office/powerpoint/2010/main" val="4188490626"/>
                  </p:ext>
                </p:extLst>
              </p:nvPr>
            </p:nvGraphicFramePr>
            <p:xfrm>
              <a:off x="108044" y="862525"/>
              <a:ext cx="4463956" cy="1035441"/>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For the following transformation,</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Sans"/>
                              <a:ea typeface="Nunito Sans"/>
                              <a:cs typeface="Nunito Sans"/>
                              <a:sym typeface="Nunito Sans"/>
                            </a:rPr>
                            <a:t>       determine the scale factor and centre of</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GB" sz="1600" b="0" dirty="0">
                              <a:solidFill>
                                <a:schemeClr val="dk1"/>
                              </a:solidFill>
                              <a:latin typeface="Nunito Sans"/>
                              <a:ea typeface="Nunito Sans"/>
                              <a:cs typeface="Nunito Sans"/>
                              <a:sym typeface="Nunito Sans"/>
                            </a:rPr>
                            <a:t>       enlargement that takes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𝐴𝐵𝐶</m:t>
                              </m:r>
                            </m:oMath>
                          </a14:m>
                          <a:r>
                            <a:rPr lang="en-GB" sz="1600" b="0" dirty="0">
                              <a:solidFill>
                                <a:schemeClr val="dk1"/>
                              </a:solidFill>
                              <a:latin typeface="Nunito Sans"/>
                              <a:ea typeface="Nunito Sans"/>
                              <a:cs typeface="Nunito Sans"/>
                              <a:sym typeface="Nunito Sans"/>
                            </a:rPr>
                            <a:t> to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m:t>
                              </m:r>
                              <m:r>
                                <a:rPr lang="en-GB" sz="1600" b="0" i="1" dirty="0" smtClean="0">
                                  <a:solidFill>
                                    <a:schemeClr val="dk1"/>
                                  </a:solidFill>
                                  <a:latin typeface="Cambria Math" panose="02040503050406030204" pitchFamily="18" charset="0"/>
                                  <a:ea typeface="Nunito Sans"/>
                                  <a:cs typeface="Nunito Sans"/>
                                  <a:sym typeface="Nunito Sans"/>
                                </a:rPr>
                                <m:t>’</m:t>
                              </m:r>
                              <m:r>
                                <a:rPr lang="en-GB" sz="1600" b="0" i="1" dirty="0" smtClean="0">
                                  <a:solidFill>
                                    <a:schemeClr val="dk1"/>
                                  </a:solidFill>
                                  <a:latin typeface="Cambria Math" panose="02040503050406030204" pitchFamily="18" charset="0"/>
                                  <a:ea typeface="Nunito Sans"/>
                                  <a:cs typeface="Nunito Sans"/>
                                  <a:sym typeface="Nunito Sans"/>
                                </a:rPr>
                                <m:t>𝐵</m:t>
                              </m:r>
                              <m:r>
                                <a:rPr lang="en-GB" sz="1600" b="0" i="1" dirty="0" smtClean="0">
                                  <a:solidFill>
                                    <a:schemeClr val="dk1"/>
                                  </a:solidFill>
                                  <a:latin typeface="Cambria Math" panose="02040503050406030204" pitchFamily="18" charset="0"/>
                                  <a:ea typeface="Nunito Sans"/>
                                  <a:cs typeface="Nunito Sans"/>
                                  <a:sym typeface="Nunito Sans"/>
                                </a:rPr>
                                <m:t>’</m:t>
                              </m:r>
                              <m:r>
                                <a:rPr lang="en-GB" sz="1600" b="0" i="1" dirty="0" smtClean="0">
                                  <a:solidFill>
                                    <a:schemeClr val="dk1"/>
                                  </a:solidFill>
                                  <a:latin typeface="Cambria Math" panose="02040503050406030204" pitchFamily="18" charset="0"/>
                                  <a:ea typeface="Nunito Sans"/>
                                  <a:cs typeface="Nunito Sans"/>
                                  <a:sym typeface="Nunito Sans"/>
                                </a:rPr>
                                <m:t>𝐶</m:t>
                              </m:r>
                              <m:r>
                                <a:rPr lang="en-GB" sz="1600" b="0" i="1" dirty="0" smtClean="0">
                                  <a:solidFill>
                                    <a:schemeClr val="dk1"/>
                                  </a:solidFill>
                                  <a:latin typeface="Cambria Math" panose="02040503050406030204" pitchFamily="18" charset="0"/>
                                  <a:ea typeface="Nunito Sans"/>
                                  <a:cs typeface="Nunito Sans"/>
                                  <a:sym typeface="Nunito Sans"/>
                                </a:rPr>
                                <m:t>’</m:t>
                              </m:r>
                            </m:oMath>
                          </a14:m>
                          <a:r>
                            <a:rPr lang="en-GB" sz="1600" b="0" dirty="0">
                              <a:solidFill>
                                <a:schemeClr val="dk1"/>
                              </a:solidFill>
                              <a:latin typeface="Nunito Sans"/>
                              <a:ea typeface="Nunito Sans"/>
                              <a:cs typeface="Nunito Sans"/>
                              <a:sym typeface="Nunito Sans"/>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FED99AB6-F088-1287-FA0A-17D2EDAFC621}"/>
                  </a:ext>
                </a:extLst>
              </p:cNvPr>
              <p:cNvGraphicFramePr/>
              <p:nvPr>
                <p:extLst>
                  <p:ext uri="{D42A27DB-BD31-4B8C-83A1-F6EECF244321}">
                    <p14:modId xmlns:p14="http://schemas.microsoft.com/office/powerpoint/2010/main" val="4188490626"/>
                  </p:ext>
                </p:extLst>
              </p:nvPr>
            </p:nvGraphicFramePr>
            <p:xfrm>
              <a:off x="108044" y="862525"/>
              <a:ext cx="4463956" cy="1035441"/>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g24166a3ab5e_0_16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58AF5C4-B2D1-344A-BF61-78DC61DAF592}"/>
              </a:ext>
            </a:extLst>
          </p:cNvPr>
          <p:cNvPicPr>
            <a:picLocks noChangeAspect="1"/>
          </p:cNvPicPr>
          <p:nvPr/>
        </p:nvPicPr>
        <p:blipFill>
          <a:blip r:embed="rId3"/>
          <a:stretch>
            <a:fillRect/>
          </a:stretch>
        </p:blipFill>
        <p:spPr>
          <a:xfrm>
            <a:off x="259521" y="1712225"/>
            <a:ext cx="4182099" cy="2809560"/>
          </a:xfrm>
          <a:prstGeom prst="rect">
            <a:avLst/>
          </a:prstGeom>
        </p:spPr>
      </p:pic>
      <p:graphicFrame>
        <p:nvGraphicFramePr>
          <p:cNvPr id="7" name="Google Shape;414;g21c43135d4d_0_150">
            <a:extLst>
              <a:ext uri="{FF2B5EF4-FFF2-40B4-BE49-F238E27FC236}">
                <a16:creationId xmlns:a16="http://schemas.microsoft.com/office/drawing/2014/main" id="{C4187A94-3BE0-55C2-6421-C2134334BFF5}"/>
              </a:ext>
            </a:extLst>
          </p:cNvPr>
          <p:cNvGraphicFramePr/>
          <p:nvPr>
            <p:extLst>
              <p:ext uri="{D42A27DB-BD31-4B8C-83A1-F6EECF244321}">
                <p14:modId xmlns:p14="http://schemas.microsoft.com/office/powerpoint/2010/main" val="111886057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r>
                        <a:rPr lang="en-US" sz="1600" dirty="0">
                          <a:solidFill>
                            <a:schemeClr val="tx1"/>
                          </a:solidFill>
                          <a:latin typeface="Nunito Sans"/>
                          <a:ea typeface="Nunito Sans"/>
                          <a:cs typeface="Nunito Sans"/>
                          <a:sym typeface="Nunito Sans"/>
                        </a:rPr>
                        <a:t>Reflection </a:t>
                      </a: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r>
                        <a:rPr lang="en-US" sz="1600" dirty="0">
                          <a:solidFill>
                            <a:schemeClr val="tx1"/>
                          </a:solidFill>
                          <a:latin typeface="Nunito Sans"/>
                          <a:ea typeface="Nunito Sans"/>
                          <a:cs typeface="Nunito Sans"/>
                          <a:sym typeface="Nunito Sans"/>
                        </a:rPr>
                        <a:t>Rotation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r>
                        <a:rPr lang="en-GB" sz="1600" dirty="0">
                          <a:solidFill>
                            <a:schemeClr val="tx1"/>
                          </a:solidFill>
                          <a:latin typeface="Nunito Sans"/>
                          <a:ea typeface="Nunito Sans"/>
                          <a:cs typeface="Nunito Sans"/>
                          <a:sym typeface="Nunito Sans"/>
                        </a:rPr>
                        <a:t>Translation </a:t>
                      </a:r>
                      <a:endParaRPr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r>
                        <a:rPr lang="en-US" sz="1600" dirty="0">
                          <a:solidFill>
                            <a:schemeClr val="tx1"/>
                          </a:solidFill>
                          <a:latin typeface="Nunito Sans"/>
                          <a:ea typeface="Nunito Sans"/>
                          <a:cs typeface="Nunito Sans"/>
                          <a:sym typeface="Nunito Sans"/>
                        </a:rPr>
                        <a:t>Enlargement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8" name="Google Shape;255;g2191522ec10_0_108">
                <a:extLst>
                  <a:ext uri="{FF2B5EF4-FFF2-40B4-BE49-F238E27FC236}">
                    <a16:creationId xmlns:a16="http://schemas.microsoft.com/office/drawing/2014/main" id="{B9C08236-905B-2277-0612-68426B6AA8ED}"/>
                  </a:ext>
                </a:extLst>
              </p:cNvPr>
              <p:cNvGraphicFramePr/>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b="0" dirty="0">
                              <a:solidFill>
                                <a:schemeClr val="dk1"/>
                              </a:solidFill>
                              <a:latin typeface="Nunito Sans"/>
                              <a:ea typeface="Nunito Sans"/>
                              <a:cs typeface="Nunito Sans"/>
                              <a:sym typeface="Nunito Sans"/>
                            </a:rPr>
                            <a:t>1) </a:t>
                          </a:r>
                          <a:r>
                            <a:rPr lang="en-US" sz="1600" b="0" dirty="0">
                              <a:solidFill>
                                <a:schemeClr val="dk1"/>
                              </a:solidFill>
                              <a:latin typeface="Nunito"/>
                              <a:ea typeface="Nunito"/>
                              <a:cs typeface="Nunito"/>
                              <a:sym typeface="Nunito"/>
                            </a:rPr>
                            <a:t>What type of transformation maps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to</a:t>
                          </a:r>
                        </a:p>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en-US" sz="1600" b="0" dirty="0">
                              <a:solidFill>
                                <a:schemeClr val="dk1"/>
                              </a:solidFill>
                              <a:latin typeface="Nunito"/>
                              <a:ea typeface="Nunito"/>
                              <a:cs typeface="Nunito"/>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baseline="-25000" dirty="0">
                                  <a:solidFill>
                                    <a:schemeClr val="dk1"/>
                                  </a:solidFill>
                                  <a:latin typeface="Cambria Math" panose="02040503050406030204" pitchFamily="18" charset="0"/>
                                  <a:ea typeface="Nunito"/>
                                  <a:cs typeface="Nunito"/>
                                  <a:sym typeface="Nunito"/>
                                </a:rPr>
                                <m:t>1</m:t>
                              </m:r>
                              <m:r>
                                <a:rPr lang="en-US" sz="1600" b="0" i="1" dirty="0">
                                  <a:solidFill>
                                    <a:schemeClr val="dk1"/>
                                  </a:solidFill>
                                  <a:latin typeface="Cambria Math" panose="02040503050406030204" pitchFamily="18" charset="0"/>
                                  <a:ea typeface="Nunito"/>
                                  <a:cs typeface="Nunito"/>
                                  <a:sym typeface="Nunito"/>
                                </a:rPr>
                                <m:t>𝐵</m:t>
                              </m:r>
                              <m:r>
                                <a:rPr lang="en-US" sz="1600" b="0" i="1" baseline="-25000" dirty="0">
                                  <a:solidFill>
                                    <a:schemeClr val="dk1"/>
                                  </a:solidFill>
                                  <a:latin typeface="Cambria Math" panose="02040503050406030204" pitchFamily="18" charset="0"/>
                                  <a:ea typeface="Nunito"/>
                                  <a:cs typeface="Nunito"/>
                                  <a:sym typeface="Nunito"/>
                                </a:rPr>
                                <m:t>1</m:t>
                              </m:r>
                              <m:r>
                                <a:rPr lang="en-US" sz="1600" b="0" i="1" dirty="0">
                                  <a:solidFill>
                                    <a:schemeClr val="dk1"/>
                                  </a:solidFill>
                                  <a:latin typeface="Cambria Math" panose="02040503050406030204" pitchFamily="18" charset="0"/>
                                  <a:ea typeface="Nunito"/>
                                  <a:cs typeface="Nunito"/>
                                  <a:sym typeface="Nunito"/>
                                </a:rPr>
                                <m:t>𝐶</m:t>
                              </m:r>
                              <m:r>
                                <a:rPr lang="en-US" sz="1600" b="0" i="1" baseline="-25000" dirty="0">
                                  <a:solidFill>
                                    <a:schemeClr val="dk1"/>
                                  </a:solidFill>
                                  <a:latin typeface="Cambria Math" panose="02040503050406030204" pitchFamily="18" charset="0"/>
                                  <a:ea typeface="Nunito"/>
                                  <a:cs typeface="Nunito"/>
                                  <a:sym typeface="Nunito"/>
                                </a:rPr>
                                <m:t>1</m:t>
                              </m:r>
                            </m:oMath>
                          </a14:m>
                          <a:r>
                            <a:rPr lang="en-US" sz="1600" b="0" dirty="0">
                              <a:solidFill>
                                <a:schemeClr val="dk1"/>
                              </a:solidFill>
                              <a:latin typeface="Nunito"/>
                              <a:ea typeface="Nunito"/>
                              <a:cs typeface="Nunito"/>
                              <a:sym typeface="Nunito"/>
                            </a:rPr>
                            <a:t>?</a:t>
                          </a:r>
                          <a:endParaRPr lang="en-US" sz="1600" b="0"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8" name="Google Shape;255;g2191522ec10_0_108">
                <a:extLst>
                  <a:ext uri="{FF2B5EF4-FFF2-40B4-BE49-F238E27FC236}">
                    <a16:creationId xmlns:a16="http://schemas.microsoft.com/office/drawing/2014/main" id="{B9C08236-905B-2277-0612-68426B6AA8ED}"/>
                  </a:ext>
                </a:extLst>
              </p:cNvPr>
              <p:cNvGraphicFramePr/>
              <p:nvPr>
                <p:extLst>
                  <p:ext uri="{D42A27DB-BD31-4B8C-83A1-F6EECF244321}">
                    <p14:modId xmlns:p14="http://schemas.microsoft.com/office/powerpoint/2010/main" val="2692173974"/>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9347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299"/>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4338916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g24166a3ab5e_0_29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8742878-E0EF-0A4E-837C-47B06D4F8407}"/>
              </a:ext>
            </a:extLst>
          </p:cNvPr>
          <p:cNvPicPr>
            <a:picLocks noChangeAspect="1"/>
          </p:cNvPicPr>
          <p:nvPr/>
        </p:nvPicPr>
        <p:blipFill>
          <a:blip r:embed="rId3"/>
          <a:stretch>
            <a:fillRect/>
          </a:stretch>
        </p:blipFill>
        <p:spPr>
          <a:xfrm>
            <a:off x="605371" y="1935799"/>
            <a:ext cx="3524718" cy="2782320"/>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8610974A-4EE3-DCD2-118B-241C2CC91F50}"/>
                  </a:ext>
                </a:extLst>
              </p:cNvPr>
              <p:cNvGraphicFramePr/>
              <p:nvPr>
                <p:extLst>
                  <p:ext uri="{D42A27DB-BD31-4B8C-83A1-F6EECF244321}">
                    <p14:modId xmlns:p14="http://schemas.microsoft.com/office/powerpoint/2010/main" val="71287049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US" sz="1600" i="1" dirty="0" smtClean="0">
                                  <a:solidFill>
                                    <a:schemeClr val="dk1"/>
                                  </a:solidFill>
                                  <a:latin typeface="Cambria Math" panose="02040503050406030204" pitchFamily="18" charset="0"/>
                                  <a:ea typeface="Nunito"/>
                                  <a:cs typeface="Nunito"/>
                                  <a:sym typeface="Nunito"/>
                                </a:rPr>
                                <m:t>(4, 2) </m:t>
                              </m:r>
                            </m:oMath>
                          </a14:m>
                          <a:endParaRPr lang="en-US"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forgot to include the sign of the </a:t>
                          </a:r>
                          <a14:m>
                            <m:oMath xmlns:m="http://schemas.openxmlformats.org/officeDocument/2006/math">
                              <m:r>
                                <a:rPr lang="en-US" sz="1400" i="1" dirty="0" smtClean="0">
                                  <a:solidFill>
                                    <a:schemeClr val="dk1"/>
                                  </a:solidFill>
                                  <a:latin typeface="Cambria Math" panose="02040503050406030204" pitchFamily="18" charset="0"/>
                                  <a:ea typeface="Nunito"/>
                                  <a:cs typeface="Nunito"/>
                                  <a:sym typeface="Nunito"/>
                                </a:rPr>
                                <m:t>𝑦</m:t>
                              </m:r>
                              <m:r>
                                <a:rPr lang="en-US" sz="1400" i="1" dirty="0" smtClean="0">
                                  <a:solidFill>
                                    <a:schemeClr val="dk1"/>
                                  </a:solidFill>
                                  <a:latin typeface="Cambria Math" panose="02040503050406030204" pitchFamily="18" charset="0"/>
                                  <a:ea typeface="Nunito"/>
                                  <a:cs typeface="Nunito"/>
                                  <a:sym typeface="Nunito"/>
                                </a:rPr>
                                <m:t>−</m:t>
                              </m:r>
                            </m:oMath>
                          </a14:m>
                          <a:r>
                            <a:rPr lang="en-US" sz="1400" dirty="0">
                              <a:solidFill>
                                <a:schemeClr val="dk1"/>
                              </a:solidFill>
                              <a:latin typeface="Nunito"/>
                              <a:ea typeface="Nunito"/>
                              <a:cs typeface="Nunito"/>
                              <a:sym typeface="Nunito"/>
                            </a:rPr>
                            <a:t> value</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(−1.5, −0.5)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attempted to use a point inside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𝐴𝐵𝐶</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 −1)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assumed centre of enlargement was a vertex of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𝐴𝐵𝐶</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(4, −2)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8610974A-4EE3-DCD2-118B-241C2CC91F50}"/>
                  </a:ext>
                </a:extLst>
              </p:cNvPr>
              <p:cNvGraphicFramePr/>
              <p:nvPr>
                <p:extLst>
                  <p:ext uri="{D42A27DB-BD31-4B8C-83A1-F6EECF244321}">
                    <p14:modId xmlns:p14="http://schemas.microsoft.com/office/powerpoint/2010/main" val="71287049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26ABCE5A-8072-B91B-7EFC-C95011568960}"/>
                  </a:ext>
                </a:extLst>
              </p:cNvPr>
              <p:cNvGraphicFramePr/>
              <p:nvPr>
                <p:extLst>
                  <p:ext uri="{D42A27DB-BD31-4B8C-83A1-F6EECF244321}">
                    <p14:modId xmlns:p14="http://schemas.microsoft.com/office/powerpoint/2010/main" val="2660726595"/>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t>
                          </a:r>
                          <a:r>
                            <a:rPr lang="en-US" sz="1600" b="0" dirty="0">
                              <a:solidFill>
                                <a:schemeClr val="dk1"/>
                              </a:solidFill>
                              <a:latin typeface="Nunito"/>
                              <a:ea typeface="Nunito"/>
                              <a:cs typeface="Nunito"/>
                              <a:sym typeface="Nunito"/>
                            </a:rPr>
                            <a:t>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𝐵</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 is an enlargement of</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What is the coordinate </a:t>
                          </a:r>
                          <a:r>
                            <a:rPr lang="en-US" sz="1600" b="0" baseline="0" dirty="0">
                              <a:solidFill>
                                <a:schemeClr val="dk1"/>
                              </a:solidFill>
                              <a:latin typeface="Nunito"/>
                              <a:ea typeface="Nunito"/>
                              <a:cs typeface="Nunito"/>
                              <a:sym typeface="Nunito"/>
                            </a:rPr>
                            <a:t>of the</a:t>
                          </a:r>
                        </a:p>
                        <a:p>
                          <a:pPr marL="0" lvl="0" indent="0" algn="l" rtl="0">
                            <a:lnSpc>
                              <a:spcPct val="150000"/>
                            </a:lnSpc>
                            <a:spcBef>
                              <a:spcPts val="0"/>
                            </a:spcBef>
                            <a:spcAft>
                              <a:spcPts val="0"/>
                            </a:spcAft>
                            <a:buNone/>
                          </a:pPr>
                          <a:r>
                            <a:rPr lang="en-US" sz="1600" b="0" baseline="0" dirty="0">
                              <a:solidFill>
                                <a:schemeClr val="dk1"/>
                              </a:solidFill>
                              <a:latin typeface="Nunito"/>
                              <a:ea typeface="Nunito"/>
                              <a:cs typeface="Nunito"/>
                              <a:sym typeface="Nunito"/>
                            </a:rPr>
                            <a:t>       centre of enlargement?</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26ABCE5A-8072-B91B-7EFC-C95011568960}"/>
                  </a:ext>
                </a:extLst>
              </p:cNvPr>
              <p:cNvGraphicFramePr/>
              <p:nvPr>
                <p:extLst>
                  <p:ext uri="{D42A27DB-BD31-4B8C-83A1-F6EECF244321}">
                    <p14:modId xmlns:p14="http://schemas.microsoft.com/office/powerpoint/2010/main" val="2660726595"/>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g24166a3ab5e_0_29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3747A6F-D603-8444-ABBA-9C422AEE10F4}"/>
              </a:ext>
            </a:extLst>
          </p:cNvPr>
          <p:cNvPicPr>
            <a:picLocks noChangeAspect="1"/>
          </p:cNvPicPr>
          <p:nvPr/>
        </p:nvPicPr>
        <p:blipFill>
          <a:blip r:embed="rId3"/>
          <a:stretch>
            <a:fillRect/>
          </a:stretch>
        </p:blipFill>
        <p:spPr>
          <a:xfrm>
            <a:off x="563600" y="2263726"/>
            <a:ext cx="3780000" cy="2521847"/>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FD32A7B5-668F-F60D-ADB3-9EF5129D4958}"/>
                  </a:ext>
                </a:extLst>
              </p:cNvPr>
              <p:cNvGraphicFramePr/>
              <p:nvPr>
                <p:extLst>
                  <p:ext uri="{D42A27DB-BD31-4B8C-83A1-F6EECF244321}">
                    <p14:modId xmlns:p14="http://schemas.microsoft.com/office/powerpoint/2010/main" val="8148643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180</m:t>
                              </m:r>
                              <m:r>
                                <a:rPr lang="en-GB" sz="1600" i="1"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GB" sz="1600" dirty="0">
                              <a:solidFill>
                                <a:schemeClr val="dk1"/>
                              </a:solidFill>
                              <a:latin typeface="Nunito Sans"/>
                              <a:ea typeface="Nunito Sans"/>
                              <a:cs typeface="Nunito Sans"/>
                              <a:sym typeface="Nunito Sans"/>
                            </a:rPr>
                            <a:t> rotation about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(0, 3)</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has image in wrong orientation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r>
                            <a:rPr lang="en-GB" sz="1600" dirty="0">
                              <a:solidFill>
                                <a:schemeClr val="dk1"/>
                              </a:solidFill>
                              <a:latin typeface="Nunito Sans"/>
                              <a:ea typeface="Nunito Sans"/>
                              <a:cs typeface="Nunito Sans"/>
                              <a:sym typeface="Nunito Sans"/>
                            </a:rPr>
                            <a:t>Reflection in </a:t>
                          </a:r>
                          <a14:m>
                            <m:oMath xmlns:m="http://schemas.openxmlformats.org/officeDocument/2006/math">
                              <m:r>
                                <a:rPr lang="en-GB" sz="1600" i="1" dirty="0" smtClean="0">
                                  <a:solidFill>
                                    <a:schemeClr val="dk1"/>
                                  </a:solidFill>
                                  <a:latin typeface="Cambria Math" panose="02040503050406030204" pitchFamily="18" charset="0"/>
                                  <a:ea typeface="Times New Roman"/>
                                  <a:cs typeface="Times New Roman"/>
                                  <a:sym typeface="Times New Roman"/>
                                </a:rPr>
                                <m:t>𝑥</m:t>
                              </m:r>
                              <m:r>
                                <a:rPr lang="en-GB" sz="1600" i="1" dirty="0">
                                  <a:solidFill>
                                    <a:schemeClr val="dk1"/>
                                  </a:solidFill>
                                  <a:latin typeface="Cambria Math" panose="02040503050406030204" pitchFamily="18" charset="0"/>
                                  <a:ea typeface="Nunito Sans"/>
                                  <a:cs typeface="Nunito Sans"/>
                                  <a:sym typeface="Nunito Sans"/>
                                </a:rPr>
                                <m:t>−</m:t>
                              </m:r>
                            </m:oMath>
                          </a14:m>
                          <a:r>
                            <a:rPr lang="en-GB" sz="1600" dirty="0">
                              <a:solidFill>
                                <a:schemeClr val="dk1"/>
                              </a:solidFill>
                              <a:latin typeface="Nunito Sans"/>
                              <a:ea typeface="Nunito Sans"/>
                              <a:cs typeface="Nunito Sans"/>
                              <a:sym typeface="Nunito Sans"/>
                            </a:rPr>
                            <a:t>axis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reflected in wrong axis after rotating</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r>
                            <a:rPr lang="en-GB" sz="1600" dirty="0">
                              <a:solidFill>
                                <a:srgbClr val="00BC89"/>
                              </a:solidFill>
                              <a:latin typeface="Nunito Sans"/>
                              <a:ea typeface="Nunito Sans"/>
                              <a:cs typeface="Nunito Sans"/>
                              <a:sym typeface="Nunito Sans"/>
                            </a:rPr>
                            <a:t>Reflection in </a:t>
                          </a:r>
                          <a14:m>
                            <m:oMath xmlns:m="http://schemas.openxmlformats.org/officeDocument/2006/math">
                              <m:r>
                                <a:rPr lang="en-GB" sz="1600" i="1" dirty="0" smtClean="0">
                                  <a:solidFill>
                                    <a:srgbClr val="00BC89"/>
                                  </a:solidFill>
                                  <a:latin typeface="Cambria Math" panose="02040503050406030204" pitchFamily="18" charset="0"/>
                                  <a:ea typeface="Times New Roman"/>
                                  <a:cs typeface="Times New Roman"/>
                                  <a:sym typeface="Times New Roman"/>
                                </a:rPr>
                                <m:t>𝑦</m:t>
                              </m:r>
                              <m:r>
                                <a:rPr lang="en-GB" sz="1600" i="1" dirty="0">
                                  <a:solidFill>
                                    <a:srgbClr val="00BC89"/>
                                  </a:solidFill>
                                  <a:latin typeface="Cambria Math" panose="02040503050406030204" pitchFamily="18" charset="0"/>
                                  <a:ea typeface="Nunito Sans"/>
                                  <a:cs typeface="Nunito Sans"/>
                                  <a:sym typeface="Nunito Sans"/>
                                </a:rPr>
                                <m:t>−</m:t>
                              </m:r>
                            </m:oMath>
                          </a14:m>
                          <a:r>
                            <a:rPr lang="en-GB" sz="1600" dirty="0">
                              <a:solidFill>
                                <a:srgbClr val="00BC89"/>
                              </a:solidFill>
                              <a:latin typeface="Nunito Sans"/>
                              <a:ea typeface="Nunito Sans"/>
                              <a:cs typeface="Nunito Sans"/>
                              <a:sym typeface="Nunito Sans"/>
                            </a:rPr>
                            <a:t>axis </a:t>
                          </a:r>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r>
                            <a:rPr lang="en-GB" sz="1600" dirty="0">
                              <a:solidFill>
                                <a:srgbClr val="1C1C1C"/>
                              </a:solidFill>
                              <a:latin typeface="Nunito Sans"/>
                              <a:ea typeface="Nunito Sans"/>
                              <a:cs typeface="Nunito Sans"/>
                              <a:sym typeface="Nunito Sans"/>
                            </a:rPr>
                            <a:t>Translation by the vector </a:t>
                          </a:r>
                          <a14:m>
                            <m:oMath xmlns:m="http://schemas.openxmlformats.org/officeDocument/2006/math">
                              <m:d>
                                <m:dPr>
                                  <m:ctrlPr>
                                    <a:rPr lang="ar-AE" sz="1600" i="1" smtClean="0">
                                      <a:solidFill>
                                        <a:srgbClr val="1C1C1C"/>
                                      </a:solidFill>
                                      <a:latin typeface="Cambria Math" panose="02040503050406030204" pitchFamily="18" charset="0"/>
                                      <a:sym typeface="Nunito Sans"/>
                                    </a:rPr>
                                  </m:ctrlPr>
                                </m:dPr>
                                <m:e>
                                  <m:r>
                                    <a:rPr lang="ar-AE" sz="1600" b="0" i="1" smtClean="0">
                                      <a:solidFill>
                                        <a:srgbClr val="1C1C1C"/>
                                      </a:solidFill>
                                      <a:latin typeface="Cambria Math" panose="02040503050406030204" pitchFamily="18" charset="0"/>
                                      <a:sym typeface="Nunito Sans"/>
                                    </a:rPr>
                                    <m:t> </m:t>
                                  </m:r>
                                  <m:m>
                                    <m:mPr>
                                      <m:mcs>
                                        <m:mc>
                                          <m:mcPr>
                                            <m:count m:val="1"/>
                                            <m:mcJc m:val="center"/>
                                          </m:mcPr>
                                        </m:mc>
                                      </m:mcs>
                                      <m:ctrlPr>
                                        <a:rPr lang="ar-AE" sz="1600" i="1" smtClean="0">
                                          <a:solidFill>
                                            <a:srgbClr val="1C1C1C"/>
                                          </a:solidFill>
                                          <a:latin typeface="Cambria Math" panose="02040503050406030204" pitchFamily="18" charset="0"/>
                                          <a:sym typeface="Nunito Sans"/>
                                        </a:rPr>
                                      </m:ctrlPr>
                                    </m:mPr>
                                    <m:mr>
                                      <m:e>
                                        <m:r>
                                          <m:rPr>
                                            <m:brk m:alnAt="7"/>
                                          </m:rPr>
                                          <a:rPr lang="en-GB" sz="1600" b="0" i="1" smtClean="0">
                                            <a:solidFill>
                                              <a:srgbClr val="1C1C1C"/>
                                            </a:solidFill>
                                            <a:latin typeface="Cambria Math" panose="02040503050406030204" pitchFamily="18" charset="0"/>
                                            <a:sym typeface="Nunito Sans"/>
                                          </a:rPr>
                                          <m:t>−</m:t>
                                        </m:r>
                                        <m:r>
                                          <m:rPr>
                                            <m:brk m:alnAt="7"/>
                                          </m:rPr>
                                          <a:rPr lang="en-GB" sz="1600" b="0" i="1" smtClean="0">
                                            <a:solidFill>
                                              <a:srgbClr val="1C1C1C"/>
                                            </a:solidFill>
                                            <a:latin typeface="Cambria Math" panose="02040503050406030204" pitchFamily="18" charset="0"/>
                                            <a:sym typeface="Nunito Sans"/>
                                          </a:rPr>
                                          <m:t>6</m:t>
                                        </m:r>
                                      </m:e>
                                    </m:mr>
                                    <m:mr>
                                      <m:e>
                                        <m:r>
                                          <a:rPr lang="en-GB" sz="1600" b="0" i="1" smtClean="0">
                                            <a:solidFill>
                                              <a:srgbClr val="1C1C1C"/>
                                            </a:solidFill>
                                            <a:latin typeface="Cambria Math" panose="02040503050406030204" pitchFamily="18" charset="0"/>
                                            <a:sym typeface="Nunito Sans"/>
                                          </a:rPr>
                                          <m:t>0</m:t>
                                        </m:r>
                                      </m:e>
                                    </m:mr>
                                  </m:m>
                                  <m:r>
                                    <a:rPr lang="en-GB" sz="1600" b="0" i="1" smtClean="0">
                                      <a:solidFill>
                                        <a:srgbClr val="1C1C1C"/>
                                      </a:solidFill>
                                      <a:latin typeface="Cambria Math" panose="02040503050406030204" pitchFamily="18" charset="0"/>
                                      <a:sym typeface="Nunito Sans"/>
                                    </a:rPr>
                                    <m:t> </m:t>
                                  </m:r>
                                </m:e>
                              </m:d>
                            </m:oMath>
                          </a14:m>
                          <a:r>
                            <a:rPr lang="ar-AE" sz="1600" dirty="0">
                              <a:solidFill>
                                <a:srgbClr val="1C1C1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did not consider the rotation of </a:t>
                          </a:r>
                          <a14:m>
                            <m:oMath xmlns:m="http://schemas.openxmlformats.org/officeDocument/2006/math">
                              <m:r>
                                <a:rPr lang="en-GB" sz="1400" b="0" i="1" smtClean="0">
                                  <a:solidFill>
                                    <a:srgbClr val="1C1C1C"/>
                                  </a:solidFill>
                                  <a:latin typeface="Cambria Math" panose="02040503050406030204" pitchFamily="18" charset="0"/>
                                  <a:ea typeface="Nunito Sans"/>
                                  <a:cs typeface="Nunito Sans"/>
                                  <a:sym typeface="Nunito Sans"/>
                                </a:rPr>
                                <m:t>𝐴𝐵𝐶</m:t>
                              </m:r>
                            </m:oMath>
                          </a14:m>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FD32A7B5-668F-F60D-ADB3-9EF5129D4958}"/>
                  </a:ext>
                </a:extLst>
              </p:cNvPr>
              <p:cNvGraphicFramePr/>
              <p:nvPr>
                <p:extLst>
                  <p:ext uri="{D42A27DB-BD31-4B8C-83A1-F6EECF244321}">
                    <p14:modId xmlns:p14="http://schemas.microsoft.com/office/powerpoint/2010/main" val="81486430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C1F01427-46F7-A448-FA40-7FFB726FB12E}"/>
                  </a:ext>
                </a:extLst>
              </p:cNvPr>
              <p:cNvGraphicFramePr/>
              <p:nvPr>
                <p:extLst>
                  <p:ext uri="{D42A27DB-BD31-4B8C-83A1-F6EECF244321}">
                    <p14:modId xmlns:p14="http://schemas.microsoft.com/office/powerpoint/2010/main" val="1170168247"/>
                  </p:ext>
                </p:extLst>
              </p:nvPr>
            </p:nvGraphicFramePr>
            <p:xfrm>
              <a:off x="108044" y="862525"/>
              <a:ext cx="4463956" cy="1401201"/>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17) Triangle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is rotated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180</m:t>
                              </m:r>
                              <m:r>
                                <a:rPr lang="en-US" sz="1600" b="0" i="1"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US" sz="1600" b="0" dirty="0">
                              <a:solidFill>
                                <a:schemeClr val="dk1"/>
                              </a:solidFill>
                              <a:latin typeface="Nunito Sans"/>
                              <a:ea typeface="Nunito Sans"/>
                              <a:cs typeface="Nunito Sans"/>
                              <a:sym typeface="Nunito Sans"/>
                            </a:rPr>
                            <a:t> about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0</m:t>
                              </m:r>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0</m:t>
                              </m:r>
                              <m:r>
                                <a:rPr lang="en-GB" sz="1600" b="0" i="1"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then reflected in the </a:t>
                          </a:r>
                          <a:r>
                            <a:rPr lang="en-US" sz="1600" b="0" i="1" dirty="0">
                              <a:solidFill>
                                <a:schemeClr val="dk1"/>
                              </a:solidFill>
                              <a:latin typeface="Times New Roman"/>
                              <a:ea typeface="Times New Roman"/>
                              <a:cs typeface="Times New Roman"/>
                              <a:sym typeface="Times New Roman"/>
                            </a:rPr>
                            <a:t>x</a:t>
                          </a:r>
                          <a:r>
                            <a:rPr lang="en-US" sz="1600" b="0" dirty="0">
                              <a:solidFill>
                                <a:schemeClr val="dk1"/>
                              </a:solidFill>
                              <a:latin typeface="Nunito Sans"/>
                              <a:ea typeface="Nunito Sans"/>
                              <a:cs typeface="Nunito Sans"/>
                              <a:sym typeface="Nunito Sans"/>
                            </a:rPr>
                            <a:t>-axis to produce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image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What single transformation</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takes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to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C1F01427-46F7-A448-FA40-7FFB726FB12E}"/>
                  </a:ext>
                </a:extLst>
              </p:cNvPr>
              <p:cNvGraphicFramePr/>
              <p:nvPr>
                <p:extLst>
                  <p:ext uri="{D42A27DB-BD31-4B8C-83A1-F6EECF244321}">
                    <p14:modId xmlns:p14="http://schemas.microsoft.com/office/powerpoint/2010/main" val="1170168247"/>
                  </p:ext>
                </p:extLst>
              </p:nvPr>
            </p:nvGraphicFramePr>
            <p:xfrm>
              <a:off x="108044" y="862525"/>
              <a:ext cx="4463956" cy="1401201"/>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401201">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866" b="-5628"/>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24166a3ab5e_0_30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12" name="Picture 11">
            <a:extLst>
              <a:ext uri="{FF2B5EF4-FFF2-40B4-BE49-F238E27FC236}">
                <a16:creationId xmlns:a16="http://schemas.microsoft.com/office/drawing/2014/main" id="{0B17924E-3EC2-BC46-9B0E-07E913DE31BE}"/>
              </a:ext>
            </a:extLst>
          </p:cNvPr>
          <p:cNvPicPr>
            <a:picLocks noChangeAspect="1"/>
          </p:cNvPicPr>
          <p:nvPr/>
        </p:nvPicPr>
        <p:blipFill>
          <a:blip r:embed="rId3"/>
          <a:stretch>
            <a:fillRect/>
          </a:stretch>
        </p:blipFill>
        <p:spPr>
          <a:xfrm>
            <a:off x="379173" y="2386940"/>
            <a:ext cx="3001336" cy="2319215"/>
          </a:xfrm>
          <a:prstGeom prst="rect">
            <a:avLst/>
          </a:prstGeom>
        </p:spPr>
      </p:pic>
      <p:graphicFrame>
        <p:nvGraphicFramePr>
          <p:cNvPr id="2" name="Google Shape;414;g21c43135d4d_0_150">
            <a:extLst>
              <a:ext uri="{FF2B5EF4-FFF2-40B4-BE49-F238E27FC236}">
                <a16:creationId xmlns:a16="http://schemas.microsoft.com/office/drawing/2014/main" id="{87530998-08E9-9BAD-D2DB-A57E7B087775}"/>
              </a:ext>
            </a:extLst>
          </p:cNvPr>
          <p:cNvGraphicFramePr/>
          <p:nvPr>
            <p:extLst>
              <p:ext uri="{D42A27DB-BD31-4B8C-83A1-F6EECF244321}">
                <p14:modId xmlns:p14="http://schemas.microsoft.com/office/powerpoint/2010/main" val="2653389880"/>
              </p:ext>
            </p:extLst>
          </p:nvPr>
        </p:nvGraphicFramePr>
        <p:xfrm>
          <a:off x="3796144" y="960582"/>
          <a:ext cx="5088334" cy="3665758"/>
        </p:xfrm>
        <a:graphic>
          <a:graphicData uri="http://schemas.openxmlformats.org/drawingml/2006/table">
            <a:tbl>
              <a:tblPr>
                <a:noFill/>
              </a:tblPr>
              <a:tblGrid>
                <a:gridCol w="2544167">
                  <a:extLst>
                    <a:ext uri="{9D8B030D-6E8A-4147-A177-3AD203B41FA5}">
                      <a16:colId xmlns:a16="http://schemas.microsoft.com/office/drawing/2014/main" val="20000"/>
                    </a:ext>
                  </a:extLst>
                </a:gridCol>
                <a:gridCol w="2544167">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rgbClr val="00BC89"/>
                          </a:solidFill>
                          <a:latin typeface="Nunito"/>
                          <a:ea typeface="Nunito"/>
                          <a:cs typeface="Nunito"/>
                          <a:sym typeface="Nunito"/>
                        </a:rPr>
                        <a:t>Correct answer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dk1"/>
                          </a:solidFill>
                          <a:latin typeface="Nunito"/>
                          <a:ea typeface="Nunito"/>
                          <a:cs typeface="Nunito"/>
                          <a:sym typeface="Nunito"/>
                        </a:rPr>
                        <a:t>Student translated (rather than reflected) across </a:t>
                      </a:r>
                      <a:r>
                        <a:rPr lang="en-GB" sz="1400" i="1" dirty="0">
                          <a:solidFill>
                            <a:schemeClr val="dk1"/>
                          </a:solidFill>
                          <a:latin typeface="Times New Roman"/>
                          <a:ea typeface="Times New Roman"/>
                          <a:cs typeface="Times New Roman"/>
                          <a:sym typeface="Times New Roman"/>
                        </a:rPr>
                        <a:t>y</a:t>
                      </a:r>
                      <a:r>
                        <a:rPr lang="en-GB" sz="1400" dirty="0">
                          <a:solidFill>
                            <a:schemeClr val="dk1"/>
                          </a:solidFill>
                          <a:latin typeface="Nunito"/>
                          <a:ea typeface="Nunito"/>
                          <a:cs typeface="Nunito"/>
                          <a:sym typeface="Nunito"/>
                        </a:rPr>
                        <a:t>-axis</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dk1"/>
                          </a:solidFill>
                          <a:latin typeface="Nunito"/>
                          <a:ea typeface="Nunito"/>
                          <a:cs typeface="Nunito"/>
                          <a:sym typeface="Nunito"/>
                        </a:rPr>
                        <a:t>Student reflected in </a:t>
                      </a:r>
                      <a:r>
                        <a:rPr lang="en-GB" sz="1400" i="1" dirty="0">
                          <a:solidFill>
                            <a:schemeClr val="dk1"/>
                          </a:solidFill>
                          <a:latin typeface="Times New Roman"/>
                          <a:ea typeface="Times New Roman"/>
                          <a:cs typeface="Times New Roman"/>
                          <a:sym typeface="Times New Roman"/>
                        </a:rPr>
                        <a:t>y</a:t>
                      </a:r>
                      <a:r>
                        <a:rPr lang="en-GB" sz="1400" dirty="0">
                          <a:solidFill>
                            <a:schemeClr val="dk1"/>
                          </a:solidFill>
                          <a:latin typeface="Nunito"/>
                          <a:ea typeface="Nunito"/>
                          <a:cs typeface="Nunito"/>
                          <a:sym typeface="Nunito"/>
                        </a:rPr>
                        <a:t>-axis then reflected in </a:t>
                      </a:r>
                      <a:r>
                        <a:rPr lang="en-GB" sz="1400" i="1" dirty="0">
                          <a:solidFill>
                            <a:schemeClr val="dk1"/>
                          </a:solidFill>
                          <a:latin typeface="Times New Roman"/>
                          <a:ea typeface="Times New Roman"/>
                          <a:cs typeface="Times New Roman"/>
                          <a:sym typeface="Times New Roman"/>
                        </a:rPr>
                        <a:t>x</a:t>
                      </a:r>
                      <a:r>
                        <a:rPr lang="en-GB" sz="1400" dirty="0">
                          <a:solidFill>
                            <a:schemeClr val="dk1"/>
                          </a:solidFill>
                          <a:latin typeface="Nunito"/>
                          <a:ea typeface="Nunito"/>
                          <a:cs typeface="Nunito"/>
                          <a:sym typeface="Nunito"/>
                        </a:rPr>
                        <a:t>-axis</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dirty="0">
                        <a:solidFill>
                          <a:schemeClr val="dk1"/>
                        </a:solidFill>
                        <a:latin typeface="Nunito Sans"/>
                        <a:ea typeface="Nunito Sans"/>
                        <a:cs typeface="Nunito Sans"/>
                        <a:sym typeface="Nunito Sans"/>
                      </a:endParaRPr>
                    </a:p>
                    <a:p>
                      <a:pPr marL="0" lvl="0" indent="0" algn="l" rtl="0">
                        <a:lnSpc>
                          <a:spcPct val="115000"/>
                        </a:lnSpc>
                        <a:spcBef>
                          <a:spcPts val="0"/>
                        </a:spcBef>
                        <a:spcAft>
                          <a:spcPts val="0"/>
                        </a:spcAft>
                        <a:buNone/>
                      </a:pPr>
                      <a:r>
                        <a:rPr lang="en-GB" sz="1400" dirty="0">
                          <a:solidFill>
                            <a:schemeClr val="dk1"/>
                          </a:solidFill>
                          <a:latin typeface="Nunito"/>
                          <a:ea typeface="Nunito"/>
                          <a:cs typeface="Nunito"/>
                          <a:sym typeface="Nunito"/>
                        </a:rPr>
                        <a:t>Student confused horizontal and vertical translation </a:t>
                      </a:r>
                      <a:endParaRPr sz="1400"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2749FB48-077A-816B-648D-BEA888A23110}"/>
                  </a:ext>
                </a:extLst>
              </p:cNvPr>
              <p:cNvGraphicFramePr/>
              <p:nvPr>
                <p:extLst>
                  <p:ext uri="{D42A27DB-BD31-4B8C-83A1-F6EECF244321}">
                    <p14:modId xmlns:p14="http://schemas.microsoft.com/office/powerpoint/2010/main" val="2506328705"/>
                  </p:ext>
                </p:extLst>
              </p:nvPr>
            </p:nvGraphicFramePr>
            <p:xfrm>
              <a:off x="108044" y="862525"/>
              <a:ext cx="4463956" cy="144019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reflected in the </a:t>
                          </a:r>
                        </a:p>
                        <a:p>
                          <a:pPr marL="0" lvl="0" indent="0" algn="l" rtl="0">
                            <a:lnSpc>
                              <a:spcPct val="150000"/>
                            </a:lnSpc>
                            <a:spcBef>
                              <a:spcPts val="0"/>
                            </a:spcBef>
                            <a:spcAft>
                              <a:spcPts val="0"/>
                            </a:spcAft>
                            <a:buNone/>
                          </a:pPr>
                          <a:r>
                            <a:rPr lang="en-US" sz="1600" b="0" i="1" dirty="0">
                              <a:solidFill>
                                <a:schemeClr val="dk1"/>
                              </a:solidFill>
                              <a:latin typeface="Nunito"/>
                              <a:ea typeface="Times New Roman"/>
                              <a:cs typeface="Times New Roman"/>
                              <a:sym typeface="Nunito"/>
                            </a:rPr>
                            <a:t>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axis and then translated by the </a:t>
                          </a:r>
                        </a:p>
                        <a:p>
                          <a:pPr marL="0" lvl="0" indent="0" algn="l" rtl="0">
                            <a:spcBef>
                              <a:spcPts val="0"/>
                            </a:spcBef>
                            <a:spcAft>
                              <a:spcPts val="0"/>
                            </a:spcAft>
                            <a:buNone/>
                          </a:pPr>
                          <a:r>
                            <a:rPr lang="en-US" sz="1600" b="0" dirty="0">
                              <a:solidFill>
                                <a:schemeClr val="dk1"/>
                              </a:solidFill>
                              <a:latin typeface="Nunito"/>
                              <a:ea typeface="Nunito"/>
                              <a:cs typeface="Nunito"/>
                              <a:sym typeface="Nunito"/>
                            </a:rPr>
                            <a:t>      vector </a:t>
                          </a:r>
                          <a14:m>
                            <m:oMath xmlns:m="http://schemas.openxmlformats.org/officeDocument/2006/math">
                              <m:d>
                                <m:dPr>
                                  <m:ctrlPr>
                                    <a:rPr lang="en-US" sz="1600" b="0" i="1" smtClean="0">
                                      <a:solidFill>
                                        <a:schemeClr val="dk1"/>
                                      </a:solidFill>
                                      <a:latin typeface="Cambria Math" panose="02040503050406030204" pitchFamily="18" charset="0"/>
                                      <a:sym typeface="Nunito"/>
                                    </a:rPr>
                                  </m:ctrlPr>
                                </m:dPr>
                                <m:e>
                                  <m:m>
                                    <m:mPr>
                                      <m:mcs>
                                        <m:mc>
                                          <m:mcPr>
                                            <m:count m:val="1"/>
                                            <m:mcJc m:val="center"/>
                                          </m:mcPr>
                                        </m:mc>
                                      </m:mcs>
                                      <m:ctrlPr>
                                        <a:rPr lang="en-US" sz="1600" b="0" i="1" smtClean="0">
                                          <a:solidFill>
                                            <a:schemeClr val="dk1"/>
                                          </a:solidFill>
                                          <a:latin typeface="Cambria Math" panose="02040503050406030204" pitchFamily="18" charset="0"/>
                                          <a:sym typeface="Nunito"/>
                                        </a:rPr>
                                      </m:ctrlPr>
                                    </m:mPr>
                                    <m:mr>
                                      <m:e>
                                        <m:r>
                                          <m:rPr>
                                            <m:brk m:alnAt="7"/>
                                          </m:rPr>
                                          <a:rPr lang="en-GB" sz="1600" b="0" i="1" smtClean="0">
                                            <a:solidFill>
                                              <a:schemeClr val="dk1"/>
                                            </a:solidFill>
                                            <a:latin typeface="Cambria Math" panose="02040503050406030204" pitchFamily="18" charset="0"/>
                                            <a:sym typeface="Nunito"/>
                                          </a:rPr>
                                          <m:t>0</m:t>
                                        </m:r>
                                      </m:e>
                                    </m:mr>
                                    <m:mr>
                                      <m:e>
                                        <m:r>
                                          <a:rPr lang="en-GB" sz="1600" b="0" i="1" smtClean="0">
                                            <a:solidFill>
                                              <a:schemeClr val="dk1"/>
                                            </a:solidFill>
                                            <a:latin typeface="Cambria Math" panose="02040503050406030204" pitchFamily="18" charset="0"/>
                                            <a:sym typeface="Nunito"/>
                                          </a:rPr>
                                          <m:t>−7</m:t>
                                        </m:r>
                                      </m:e>
                                    </m:mr>
                                  </m:m>
                                </m:e>
                              </m:d>
                            </m:oMath>
                          </a14:m>
                          <a:r>
                            <a:rPr lang="en-US" sz="1600" b="0" dirty="0">
                              <a:solidFill>
                                <a:schemeClr val="dk1"/>
                              </a:solidFill>
                              <a:latin typeface="Nunito Sans"/>
                              <a:ea typeface="Nunito Sans"/>
                              <a:cs typeface="Nunito Sans"/>
                              <a:sym typeface="Nunito Sans"/>
                            </a:rPr>
                            <a:t> . W</a:t>
                          </a:r>
                          <a:r>
                            <a:rPr lang="en-US" sz="1600" b="0" dirty="0">
                              <a:solidFill>
                                <a:schemeClr val="dk1"/>
                              </a:solidFill>
                              <a:latin typeface="Nunito"/>
                              <a:ea typeface="Nunito"/>
                              <a:cs typeface="Nunito"/>
                              <a:sym typeface="Nunito"/>
                            </a:rPr>
                            <a:t>hich diagram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represents this transformation?</a:t>
                          </a:r>
                          <a:endParaRPr lang="en-US" sz="1600" b="0" dirty="0">
                            <a:solidFill>
                              <a:schemeClr val="dk1"/>
                            </a:solidFill>
                            <a:latin typeface="+mn-lt"/>
                            <a:ea typeface="Arial"/>
                            <a:cs typeface="Arial"/>
                            <a:sym typeface="Arial"/>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2749FB48-077A-816B-648D-BEA888A23110}"/>
                  </a:ext>
                </a:extLst>
              </p:cNvPr>
              <p:cNvGraphicFramePr/>
              <p:nvPr>
                <p:extLst>
                  <p:ext uri="{D42A27DB-BD31-4B8C-83A1-F6EECF244321}">
                    <p14:modId xmlns:p14="http://schemas.microsoft.com/office/powerpoint/2010/main" val="2506328705"/>
                  </p:ext>
                </p:extLst>
              </p:nvPr>
            </p:nvGraphicFramePr>
            <p:xfrm>
              <a:off x="108044" y="862525"/>
              <a:ext cx="4463956" cy="144019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44019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4"/>
                          <a:stretch>
                            <a:fillRect t="-844" b="-5907"/>
                          </a:stretch>
                        </a:blipFill>
                      </a:tcPr>
                    </a:tc>
                    <a:extLst>
                      <a:ext uri="{0D108BD9-81ED-4DB2-BD59-A6C34878D82A}">
                        <a16:rowId xmlns:a16="http://schemas.microsoft.com/office/drawing/2014/main" val="10000"/>
                      </a:ext>
                    </a:extLst>
                  </a:tr>
                </a:tbl>
              </a:graphicData>
            </a:graphic>
          </p:graphicFrame>
        </mc:Fallback>
      </mc:AlternateContent>
      <p:pic>
        <p:nvPicPr>
          <p:cNvPr id="13" name="Picture 12">
            <a:extLst>
              <a:ext uri="{FF2B5EF4-FFF2-40B4-BE49-F238E27FC236}">
                <a16:creationId xmlns:a16="http://schemas.microsoft.com/office/drawing/2014/main" id="{7C38A9BC-96C7-C941-8C1A-3539305A64E7}"/>
              </a:ext>
            </a:extLst>
          </p:cNvPr>
          <p:cNvPicPr>
            <a:picLocks noChangeAspect="1"/>
          </p:cNvPicPr>
          <p:nvPr/>
        </p:nvPicPr>
        <p:blipFill>
          <a:blip r:embed="rId5"/>
          <a:stretch>
            <a:fillRect/>
          </a:stretch>
        </p:blipFill>
        <p:spPr>
          <a:xfrm>
            <a:off x="4206666" y="1062624"/>
            <a:ext cx="1378943" cy="1065547"/>
          </a:xfrm>
          <a:prstGeom prst="rect">
            <a:avLst/>
          </a:prstGeom>
        </p:spPr>
      </p:pic>
      <p:pic>
        <p:nvPicPr>
          <p:cNvPr id="15" name="Picture 14">
            <a:extLst>
              <a:ext uri="{FF2B5EF4-FFF2-40B4-BE49-F238E27FC236}">
                <a16:creationId xmlns:a16="http://schemas.microsoft.com/office/drawing/2014/main" id="{86372DCF-30FD-9142-8461-409A8297A560}"/>
              </a:ext>
            </a:extLst>
          </p:cNvPr>
          <p:cNvPicPr>
            <a:picLocks noChangeAspect="1"/>
          </p:cNvPicPr>
          <p:nvPr/>
        </p:nvPicPr>
        <p:blipFill>
          <a:blip r:embed="rId6"/>
          <a:stretch>
            <a:fillRect/>
          </a:stretch>
        </p:blipFill>
        <p:spPr>
          <a:xfrm>
            <a:off x="4167950" y="2892894"/>
            <a:ext cx="1378943" cy="1065547"/>
          </a:xfrm>
          <a:prstGeom prst="rect">
            <a:avLst/>
          </a:prstGeom>
        </p:spPr>
      </p:pic>
      <p:pic>
        <p:nvPicPr>
          <p:cNvPr id="14" name="Picture 13">
            <a:extLst>
              <a:ext uri="{FF2B5EF4-FFF2-40B4-BE49-F238E27FC236}">
                <a16:creationId xmlns:a16="http://schemas.microsoft.com/office/drawing/2014/main" id="{27AFA639-E2A2-7147-B466-C3CAA9316995}"/>
              </a:ext>
            </a:extLst>
          </p:cNvPr>
          <p:cNvPicPr>
            <a:picLocks noChangeAspect="1"/>
          </p:cNvPicPr>
          <p:nvPr/>
        </p:nvPicPr>
        <p:blipFill>
          <a:blip r:embed="rId7"/>
          <a:stretch>
            <a:fillRect/>
          </a:stretch>
        </p:blipFill>
        <p:spPr>
          <a:xfrm>
            <a:off x="6721345" y="1062624"/>
            <a:ext cx="1378943" cy="1065547"/>
          </a:xfrm>
          <a:prstGeom prst="rect">
            <a:avLst/>
          </a:prstGeom>
        </p:spPr>
      </p:pic>
      <p:pic>
        <p:nvPicPr>
          <p:cNvPr id="16" name="Picture 15">
            <a:extLst>
              <a:ext uri="{FF2B5EF4-FFF2-40B4-BE49-F238E27FC236}">
                <a16:creationId xmlns:a16="http://schemas.microsoft.com/office/drawing/2014/main" id="{922FBB59-9A52-DB42-BBF7-B17C7CF03C68}"/>
              </a:ext>
            </a:extLst>
          </p:cNvPr>
          <p:cNvPicPr>
            <a:picLocks noChangeAspect="1"/>
          </p:cNvPicPr>
          <p:nvPr/>
        </p:nvPicPr>
        <p:blipFill>
          <a:blip r:embed="rId8"/>
          <a:stretch>
            <a:fillRect/>
          </a:stretch>
        </p:blipFill>
        <p:spPr>
          <a:xfrm>
            <a:off x="6721345" y="2892894"/>
            <a:ext cx="1378943" cy="1065547"/>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g24166a3ab5e_0_31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80DECF2B-5B8B-F64A-B58F-4F53AD7EF434}"/>
              </a:ext>
            </a:extLst>
          </p:cNvPr>
          <p:cNvPicPr>
            <a:picLocks noChangeAspect="1"/>
          </p:cNvPicPr>
          <p:nvPr/>
        </p:nvPicPr>
        <p:blipFill>
          <a:blip r:embed="rId3"/>
          <a:stretch>
            <a:fillRect/>
          </a:stretch>
        </p:blipFill>
        <p:spPr>
          <a:xfrm>
            <a:off x="259520" y="1993424"/>
            <a:ext cx="4182099" cy="2632916"/>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F377166B-390B-21FD-FB16-5E2955EF4016}"/>
                  </a:ext>
                </a:extLst>
              </p:cNvPr>
              <p:cNvGraphicFramePr/>
              <p:nvPr>
                <p:extLst>
                  <p:ext uri="{D42A27DB-BD31-4B8C-83A1-F6EECF244321}">
                    <p14:modId xmlns:p14="http://schemas.microsoft.com/office/powerpoint/2010/main" val="93468416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r>
                            <a:rPr lang="en-US" sz="1600" dirty="0">
                              <a:solidFill>
                                <a:schemeClr val="dk1"/>
                              </a:solidFill>
                              <a:latin typeface="Nunito"/>
                              <a:ea typeface="Nunito"/>
                              <a:cs typeface="Nunito"/>
                              <a:sym typeface="Nunito"/>
                            </a:rPr>
                            <a:t>Reflection in the line </a:t>
                          </a:r>
                          <a14:m>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𝑦</m:t>
                              </m:r>
                              <m:r>
                                <a:rPr lang="en-US" sz="1600" i="1" dirty="0">
                                  <a:solidFill>
                                    <a:schemeClr val="dk1"/>
                                  </a:solidFill>
                                  <a:latin typeface="Cambria Math" panose="02040503050406030204" pitchFamily="18" charset="0"/>
                                  <a:ea typeface="Nunito"/>
                                  <a:cs typeface="Nunito"/>
                                  <a:sym typeface="Nunito"/>
                                </a:rPr>
                                <m:t>=</m:t>
                              </m:r>
                              <m:r>
                                <a:rPr lang="en-US" sz="1600" i="1" dirty="0">
                                  <a:solidFill>
                                    <a:schemeClr val="dk1"/>
                                  </a:solidFill>
                                  <a:latin typeface="Cambria Math" panose="02040503050406030204" pitchFamily="18" charset="0"/>
                                  <a:ea typeface="Times New Roman"/>
                                  <a:cs typeface="Times New Roman"/>
                                  <a:sym typeface="Times New Roman"/>
                                </a:rPr>
                                <m:t>𝑥</m:t>
                              </m:r>
                              <m:r>
                                <a:rPr lang="en-US" sz="1600" i="1" dirty="0">
                                  <a:solidFill>
                                    <a:schemeClr val="dk1"/>
                                  </a:solidFill>
                                  <a:latin typeface="Cambria Math" panose="02040503050406030204" pitchFamily="18" charset="0"/>
                                  <a:ea typeface="Nunito"/>
                                  <a:cs typeface="Nunito"/>
                                  <a:sym typeface="Nunito"/>
                                </a:rPr>
                                <m:t> </m:t>
                              </m:r>
                            </m:oMath>
                          </a14:m>
                          <a:endParaRPr lang="en-US"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does not recognise points on  </a:t>
                          </a:r>
                          <a14:m>
                            <m:oMath xmlns:m="http://schemas.openxmlformats.org/officeDocument/2006/math">
                              <m:r>
                                <a:rPr lang="en-US" sz="1400" b="0" i="1" smtClean="0">
                                  <a:solidFill>
                                    <a:schemeClr val="dk1"/>
                                  </a:solidFill>
                                  <a:latin typeface="Cambria Math" panose="02040503050406030204" pitchFamily="18" charset="0"/>
                                  <a:ea typeface="Nunito"/>
                                  <a:cs typeface="Nunito"/>
                                  <a:sym typeface="Nunito"/>
                                </a:rPr>
                                <m:t>𝑦</m:t>
                              </m:r>
                              <m:r>
                                <a:rPr lang="en-GB" sz="1400" b="0" i="1" smtClean="0">
                                  <a:solidFill>
                                    <a:schemeClr val="dk1"/>
                                  </a:solidFill>
                                  <a:latin typeface="Cambria Math" panose="02040503050406030204" pitchFamily="18" charset="0"/>
                                  <a:ea typeface="Nunito"/>
                                  <a:cs typeface="Nunito"/>
                                  <a:sym typeface="Nunito"/>
                                </a:rPr>
                                <m:t>=</m:t>
                              </m:r>
                              <m:r>
                                <a:rPr lang="en-GB" sz="1400" b="0" i="1" smtClean="0">
                                  <a:solidFill>
                                    <a:schemeClr val="dk1"/>
                                  </a:solidFill>
                                  <a:latin typeface="Cambria Math" panose="02040503050406030204" pitchFamily="18" charset="0"/>
                                  <a:ea typeface="Nunito"/>
                                  <a:cs typeface="Nunito"/>
                                  <a:sym typeface="Nunito"/>
                                </a:rPr>
                                <m:t>𝑥</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r>
                            <a:rPr lang="en-GB" sz="1600" dirty="0">
                              <a:solidFill>
                                <a:srgbClr val="00BC89"/>
                              </a:solidFill>
                              <a:latin typeface="Nunito"/>
                              <a:ea typeface="Nunito"/>
                              <a:cs typeface="Nunito"/>
                              <a:sym typeface="Nunito"/>
                            </a:rPr>
                            <a:t>Enlargement by scale factor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3</m:t>
                              </m:r>
                            </m:oMath>
                          </a14:m>
                          <a:r>
                            <a:rPr lang="en-GB" sz="1600" dirty="0">
                              <a:solidFill>
                                <a:srgbClr val="00BC89"/>
                              </a:solidFill>
                              <a:latin typeface="Nunito"/>
                              <a:ea typeface="Nunito"/>
                              <a:cs typeface="Nunito"/>
                              <a:sym typeface="Nunito"/>
                            </a:rPr>
                            <a:t>, centre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(1, 1)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r>
                            <a:rPr lang="en-GB" sz="1600" dirty="0">
                              <a:solidFill>
                                <a:schemeClr val="dk1"/>
                              </a:solidFill>
                              <a:latin typeface="Nunito"/>
                              <a:ea typeface="Nunito"/>
                              <a:cs typeface="Nunito"/>
                              <a:sym typeface="Nunito"/>
                            </a:rPr>
                            <a:t>Rotation of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180</m:t>
                              </m:r>
                              <m:r>
                                <a:rPr lang="en-GB" sz="16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dk1"/>
                              </a:solidFill>
                              <a:latin typeface="Nunito"/>
                              <a:ea typeface="Nunito"/>
                              <a:cs typeface="Nunito"/>
                              <a:sym typeface="Nunito"/>
                            </a:rPr>
                            <a:t> about the origin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does not understand the centre of rotation</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D) </a:t>
                          </a:r>
                          <a:r>
                            <a:rPr lang="en-US" sz="1600" dirty="0">
                              <a:solidFill>
                                <a:schemeClr val="dk1"/>
                              </a:solidFill>
                              <a:latin typeface="Nunito"/>
                              <a:ea typeface="Nunito"/>
                              <a:cs typeface="Nunito"/>
                              <a:sym typeface="Nunito"/>
                            </a:rPr>
                            <a:t>Reflection in the line </a:t>
                          </a:r>
                          <a14:m>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𝑥</m:t>
                              </m:r>
                              <m:r>
                                <a:rPr lang="en-US" sz="1600" i="1" dirty="0">
                                  <a:solidFill>
                                    <a:schemeClr val="dk1"/>
                                  </a:solidFill>
                                  <a:latin typeface="Cambria Math" panose="02040503050406030204" pitchFamily="18" charset="0"/>
                                  <a:ea typeface="Nunito"/>
                                  <a:cs typeface="Nunito"/>
                                  <a:sym typeface="Nunito"/>
                                </a:rPr>
                                <m:t>=1</m:t>
                              </m:r>
                            </m:oMath>
                          </a14:m>
                          <a:endParaRPr lang="en-US"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does not recognise points on  </a:t>
                          </a:r>
                          <a14:m>
                            <m:oMath xmlns:m="http://schemas.openxmlformats.org/officeDocument/2006/math">
                              <m:r>
                                <a:rPr lang="en-US" sz="1400" b="0" i="1" smtClean="0">
                                  <a:solidFill>
                                    <a:schemeClr val="dk1"/>
                                  </a:solidFill>
                                  <a:latin typeface="Cambria Math" panose="02040503050406030204" pitchFamily="18" charset="0"/>
                                  <a:ea typeface="Nunito"/>
                                  <a:cs typeface="Nunito"/>
                                  <a:sym typeface="Nunito"/>
                                </a:rPr>
                                <m:t>𝑥</m:t>
                              </m:r>
                              <m:r>
                                <a:rPr lang="en-GB" sz="1400" b="0" i="1" smtClean="0">
                                  <a:solidFill>
                                    <a:schemeClr val="dk1"/>
                                  </a:solidFill>
                                  <a:latin typeface="Cambria Math" panose="02040503050406030204" pitchFamily="18" charset="0"/>
                                  <a:ea typeface="Nunito"/>
                                  <a:cs typeface="Nunito"/>
                                  <a:sym typeface="Nunito"/>
                                </a:rPr>
                                <m:t>=1</m:t>
                              </m:r>
                            </m:oMath>
                          </a14:m>
                          <a:endParaRPr lang="en-US"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F377166B-390B-21FD-FB16-5E2955EF4016}"/>
                  </a:ext>
                </a:extLst>
              </p:cNvPr>
              <p:cNvGraphicFramePr/>
              <p:nvPr>
                <p:extLst>
                  <p:ext uri="{D42A27DB-BD31-4B8C-83A1-F6EECF244321}">
                    <p14:modId xmlns:p14="http://schemas.microsoft.com/office/powerpoint/2010/main" val="93468416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6C34C1C7-891C-32BB-7A98-CACFD96FF1A4}"/>
                  </a:ext>
                </a:extLst>
              </p:cNvPr>
              <p:cNvGraphicFramePr/>
              <p:nvPr>
                <p:extLst>
                  <p:ext uri="{D42A27DB-BD31-4B8C-83A1-F6EECF244321}">
                    <p14:modId xmlns:p14="http://schemas.microsoft.com/office/powerpoint/2010/main" val="3275128265"/>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19) </a:t>
                          </a:r>
                          <a:r>
                            <a:rPr lang="en-US" sz="1600" b="0" dirty="0">
                              <a:solidFill>
                                <a:schemeClr val="dk1"/>
                              </a:solidFill>
                              <a:latin typeface="Nunito"/>
                              <a:ea typeface="Nunito"/>
                              <a:cs typeface="Nunito"/>
                              <a:sym typeface="Nunito"/>
                            </a:rPr>
                            <a:t>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m:t>
                              </m:r>
                            </m:oMath>
                          </a14:m>
                          <a:r>
                            <a:rPr lang="en-US" sz="1600" b="0" dirty="0">
                              <a:solidFill>
                                <a:schemeClr val="dk1"/>
                              </a:solidFill>
                              <a:latin typeface="Nunito"/>
                              <a:ea typeface="Nunito"/>
                              <a:cs typeface="Nunito"/>
                              <a:sym typeface="Nunito"/>
                            </a:rPr>
                            <a:t> is transformed so that exactly</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one point is invariant. Which</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transformation could have been used?</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6C34C1C7-891C-32BB-7A98-CACFD96FF1A4}"/>
                  </a:ext>
                </a:extLst>
              </p:cNvPr>
              <p:cNvGraphicFramePr/>
              <p:nvPr>
                <p:extLst>
                  <p:ext uri="{D42A27DB-BD31-4B8C-83A1-F6EECF244321}">
                    <p14:modId xmlns:p14="http://schemas.microsoft.com/office/powerpoint/2010/main" val="3275128265"/>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g24166a3ab5e_0_32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EFA9631B-808B-8046-80A1-332B898E7911}"/>
              </a:ext>
            </a:extLst>
          </p:cNvPr>
          <p:cNvPicPr>
            <a:picLocks noChangeAspect="1"/>
          </p:cNvPicPr>
          <p:nvPr/>
        </p:nvPicPr>
        <p:blipFill>
          <a:blip r:embed="rId3"/>
          <a:stretch>
            <a:fillRect/>
          </a:stretch>
        </p:blipFill>
        <p:spPr>
          <a:xfrm>
            <a:off x="562474" y="1983080"/>
            <a:ext cx="3555096" cy="2747119"/>
          </a:xfrm>
          <a:prstGeom prst="rect">
            <a:avLst/>
          </a:prstGeom>
        </p:spPr>
      </p:pic>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2166D00A-4282-7130-D3B0-B5B3B9874FBA}"/>
                  </a:ext>
                </a:extLst>
              </p:cNvPr>
              <p:cNvGraphicFramePr/>
              <p:nvPr>
                <p:extLst>
                  <p:ext uri="{D42A27DB-BD31-4B8C-83A1-F6EECF244321}">
                    <p14:modId xmlns:p14="http://schemas.microsoft.com/office/powerpoint/2010/main" val="17986151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A) </a:t>
                          </a:r>
                          <a:r>
                            <a:rPr lang="en-US" sz="1600" dirty="0">
                              <a:solidFill>
                                <a:schemeClr val="dk1"/>
                              </a:solidFill>
                              <a:latin typeface="Nunito"/>
                              <a:ea typeface="Nunito"/>
                              <a:cs typeface="Nunito"/>
                              <a:sym typeface="Nunito"/>
                            </a:rPr>
                            <a:t>Reflection in the </a:t>
                          </a:r>
                          <a14:m>
                            <m:oMath xmlns:m="http://schemas.openxmlformats.org/officeDocument/2006/math">
                              <m:r>
                                <a:rPr lang="en-US" sz="1600" i="1" dirty="0" smtClean="0">
                                  <a:solidFill>
                                    <a:schemeClr val="dk1"/>
                                  </a:solidFill>
                                  <a:latin typeface="Cambria Math" panose="02040503050406030204" pitchFamily="18" charset="0"/>
                                  <a:ea typeface="Times New Roman"/>
                                  <a:cs typeface="Times New Roman"/>
                                  <a:sym typeface="Times New Roman"/>
                                </a:rPr>
                                <m:t>𝑦</m:t>
                              </m:r>
                              <m:r>
                                <a:rPr lang="en-US" sz="1600" i="1" dirty="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 </m:t>
                              </m:r>
                            </m:oMath>
                          </a14:m>
                          <a:r>
                            <a:rPr lang="en-US" sz="1600" dirty="0">
                              <a:solidFill>
                                <a:schemeClr val="dk1"/>
                              </a:solidFill>
                              <a:latin typeface="Nunito"/>
                              <a:ea typeface="Nunito"/>
                              <a:cs typeface="Nunito"/>
                              <a:sym typeface="Nunito"/>
                            </a:rPr>
                            <a:t>axis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confused the </a:t>
                          </a:r>
                          <a14:m>
                            <m:oMath xmlns:m="http://schemas.openxmlformats.org/officeDocument/2006/math">
                              <m:r>
                                <a:rPr lang="en-GB" sz="1400" b="0" i="1" smtClean="0">
                                  <a:solidFill>
                                    <a:schemeClr val="dk1"/>
                                  </a:solidFill>
                                  <a:latin typeface="Cambria Math" panose="02040503050406030204" pitchFamily="18" charset="0"/>
                                  <a:ea typeface="Nunito"/>
                                  <a:cs typeface="Nunito"/>
                                  <a:sym typeface="Nunito"/>
                                </a:rPr>
                                <m:t>𝑥</m:t>
                              </m:r>
                              <m:r>
                                <a:rPr lang="en-GB" sz="1400" b="0" i="1" smtClean="0">
                                  <a:solidFill>
                                    <a:schemeClr val="dk1"/>
                                  </a:solidFill>
                                  <a:latin typeface="Cambria Math" panose="02040503050406030204" pitchFamily="18" charset="0"/>
                                  <a:ea typeface="Nunito"/>
                                  <a:cs typeface="Nunito"/>
                                  <a:sym typeface="Nunito"/>
                                </a:rPr>
                                <m:t>−</m:t>
                              </m:r>
                            </m:oMath>
                          </a14:m>
                          <a:r>
                            <a:rPr lang="en-GB" sz="1400" u="none" strike="noStrike" cap="none" dirty="0">
                              <a:solidFill>
                                <a:schemeClr val="dk1"/>
                              </a:solidFill>
                              <a:latin typeface="Nunito Sans"/>
                              <a:ea typeface="Nunito Sans"/>
                              <a:cs typeface="Nunito Sans"/>
                              <a:sym typeface="Nunito Sans"/>
                            </a:rPr>
                            <a:t> axis and the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GB" sz="1400" b="0" i="1" u="none" strike="noStrike" cap="none" smtClean="0">
                                  <a:solidFill>
                                    <a:schemeClr val="dk1"/>
                                  </a:solidFill>
                                  <a:latin typeface="Cambria Math" panose="02040503050406030204" pitchFamily="18" charset="0"/>
                                  <a:ea typeface="Nunito Sans"/>
                                  <a:cs typeface="Nunito Sans"/>
                                  <a:sym typeface="Nunito Sans"/>
                                </a:rPr>
                                <m:t>𝑦</m:t>
                              </m:r>
                              <m:r>
                                <a:rPr lang="en-GB" sz="1400" b="0" i="1" u="none" strike="noStrike" cap="none" smtClean="0">
                                  <a:solidFill>
                                    <a:schemeClr val="dk1"/>
                                  </a:solidFill>
                                  <a:latin typeface="Cambria Math" panose="02040503050406030204" pitchFamily="18" charset="0"/>
                                  <a:ea typeface="Nunito Sans"/>
                                  <a:cs typeface="Nunito Sans"/>
                                  <a:sym typeface="Nunito Sans"/>
                                </a:rPr>
                                <m:t>−</m:t>
                              </m:r>
                            </m:oMath>
                          </a14:m>
                          <a:r>
                            <a:rPr lang="en-GB" sz="1400" u="none" strike="noStrike" cap="none" dirty="0">
                              <a:solidFill>
                                <a:schemeClr val="dk1"/>
                              </a:solidFill>
                              <a:latin typeface="Nunito Sans"/>
                              <a:ea typeface="Nunito Sans"/>
                              <a:cs typeface="Nunito Sans"/>
                              <a:sym typeface="Nunito Sans"/>
                            </a:rPr>
                            <a:t> axis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180</m:t>
                              </m:r>
                              <m:r>
                                <a:rPr lang="en-GB" sz="1600" i="1" baseline="30000" dirty="0" smtClean="0">
                                  <a:solidFill>
                                    <a:schemeClr val="dk1"/>
                                  </a:solidFill>
                                  <a:latin typeface="Cambria Math" panose="02040503050406030204" pitchFamily="18" charset="0"/>
                                  <a:ea typeface="Cambria Math" panose="02040503050406030204" pitchFamily="18" charset="0"/>
                                  <a:cs typeface="Nunito"/>
                                  <a:sym typeface="Nunito"/>
                                </a:rPr>
                                <m:t>°</m:t>
                              </m:r>
                            </m:oMath>
                          </a14:m>
                          <a:r>
                            <a:rPr lang="en-GB" sz="1600" dirty="0">
                              <a:solidFill>
                                <a:schemeClr val="dk1"/>
                              </a:solidFill>
                              <a:latin typeface="Nunito"/>
                              <a:ea typeface="Nunito"/>
                              <a:cs typeface="Nunito"/>
                              <a:sym typeface="Nunito"/>
                            </a:rPr>
                            <a:t> rotation about the origin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only kept one point invariant</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C) </a:t>
                          </a:r>
                          <a:r>
                            <a:rPr lang="en-US" sz="1600" dirty="0">
                              <a:solidFill>
                                <a:srgbClr val="00BC89"/>
                              </a:solidFill>
                              <a:latin typeface="Nunito"/>
                              <a:ea typeface="Nunito"/>
                              <a:cs typeface="Nunito"/>
                              <a:sym typeface="Nunito"/>
                            </a:rPr>
                            <a:t>Reflection in the </a:t>
                          </a:r>
                          <a14:m>
                            <m:oMath xmlns:m="http://schemas.openxmlformats.org/officeDocument/2006/math">
                              <m:r>
                                <a:rPr lang="en-US" sz="1600" i="1" dirty="0" smtClean="0">
                                  <a:solidFill>
                                    <a:srgbClr val="00BC89"/>
                                  </a:solidFill>
                                  <a:latin typeface="Cambria Math" panose="02040503050406030204" pitchFamily="18" charset="0"/>
                                  <a:ea typeface="Times New Roman"/>
                                  <a:cs typeface="Times New Roman"/>
                                  <a:sym typeface="Times New Roman"/>
                                </a:rPr>
                                <m:t>𝑥</m:t>
                              </m:r>
                              <m:r>
                                <a:rPr lang="en-US" sz="1600" i="1" dirty="0">
                                  <a:solidFill>
                                    <a:srgbClr val="00BC89"/>
                                  </a:solidFill>
                                  <a:latin typeface="Cambria Math" panose="02040503050406030204" pitchFamily="18" charset="0"/>
                                  <a:ea typeface="Nunito"/>
                                  <a:cs typeface="Nunito"/>
                                  <a:sym typeface="Nunito"/>
                                </a:rPr>
                                <m:t>−</m:t>
                              </m:r>
                              <m:r>
                                <a:rPr lang="en-US" sz="1600" b="0" i="1" dirty="0" smtClean="0">
                                  <a:solidFill>
                                    <a:srgbClr val="00BC89"/>
                                  </a:solidFill>
                                  <a:latin typeface="Cambria Math" panose="02040503050406030204" pitchFamily="18" charset="0"/>
                                  <a:ea typeface="Nunito"/>
                                  <a:cs typeface="Nunito"/>
                                  <a:sym typeface="Nunito"/>
                                </a:rPr>
                                <m:t> </m:t>
                              </m:r>
                            </m:oMath>
                          </a14:m>
                          <a:r>
                            <a:rPr lang="en-US" sz="1600" dirty="0">
                              <a:solidFill>
                                <a:srgbClr val="00BC89"/>
                              </a:solidFill>
                              <a:latin typeface="Nunito"/>
                              <a:ea typeface="Nunito"/>
                              <a:cs typeface="Nunito"/>
                              <a:sym typeface="Nunito"/>
                            </a:rPr>
                            <a:t>axis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r>
                            <a:rPr lang="en-GB" sz="1600" dirty="0">
                              <a:solidFill>
                                <a:schemeClr val="dk1"/>
                              </a:solidFill>
                              <a:latin typeface="Nunito"/>
                              <a:ea typeface="Nunito"/>
                              <a:cs typeface="Nunito"/>
                              <a:sym typeface="Nunito"/>
                            </a:rPr>
                            <a:t>Enlargement, </a:t>
                          </a:r>
                        </a:p>
                        <a:p>
                          <a:pPr marL="0" marR="0" lvl="0" indent="0" algn="l" rtl="0">
                            <a:lnSpc>
                              <a:spcPct val="115000"/>
                            </a:lnSpc>
                            <a:spcBef>
                              <a:spcPts val="0"/>
                            </a:spcBef>
                            <a:spcAft>
                              <a:spcPts val="0"/>
                            </a:spcAft>
                            <a:buClr>
                              <a:srgbClr val="000000"/>
                            </a:buClr>
                            <a:buSzPts val="1600"/>
                            <a:buFont typeface="Arial"/>
                            <a:buNone/>
                          </a:pPr>
                          <a:r>
                            <a:rPr lang="en-GB" sz="1600" dirty="0">
                              <a:solidFill>
                                <a:schemeClr val="dk1"/>
                              </a:solidFill>
                              <a:latin typeface="Nunito"/>
                              <a:ea typeface="Nunito"/>
                              <a:cs typeface="Nunito"/>
                              <a:sym typeface="Nunito"/>
                            </a:rPr>
                            <a:t>SF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m:t>
                              </m:r>
                            </m:oMath>
                          </a14:m>
                          <a:r>
                            <a:rPr lang="en-GB" sz="1600" dirty="0">
                              <a:solidFill>
                                <a:schemeClr val="dk1"/>
                              </a:solidFill>
                              <a:latin typeface="Nunito"/>
                              <a:ea typeface="Nunito"/>
                              <a:cs typeface="Nunito"/>
                              <a:sym typeface="Nunito"/>
                            </a:rPr>
                            <a:t>, Centre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(2, 2)</m:t>
                              </m:r>
                            </m:oMath>
                          </a14:m>
                          <a:r>
                            <a:rPr lang="en-GB" sz="1600" dirty="0">
                              <a:solidFill>
                                <a:schemeClr val="dk1"/>
                              </a:solidFill>
                              <a:latin typeface="Nunito"/>
                              <a:ea typeface="Nunito"/>
                              <a:cs typeface="Nunito"/>
                              <a:sym typeface="Nunito"/>
                            </a:rPr>
                            <a:t> </a:t>
                          </a:r>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dk1"/>
                              </a:solidFill>
                              <a:latin typeface="Nunito"/>
                              <a:ea typeface="Nunito"/>
                              <a:cs typeface="Nunito"/>
                              <a:sym typeface="Nunito"/>
                            </a:rPr>
                            <a:t>Student only kept one point invariant</a:t>
                          </a:r>
                          <a:endParaRPr lang="en-US"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2166D00A-4282-7130-D3B0-B5B3B9874FBA}"/>
                  </a:ext>
                </a:extLst>
              </p:cNvPr>
              <p:cNvGraphicFramePr/>
              <p:nvPr>
                <p:extLst>
                  <p:ext uri="{D42A27DB-BD31-4B8C-83A1-F6EECF244321}">
                    <p14:modId xmlns:p14="http://schemas.microsoft.com/office/powerpoint/2010/main" val="17986151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3" name="Google Shape;255;g2191522ec10_0_108">
                <a:extLst>
                  <a:ext uri="{FF2B5EF4-FFF2-40B4-BE49-F238E27FC236}">
                    <a16:creationId xmlns:a16="http://schemas.microsoft.com/office/drawing/2014/main" id="{BD8C7B3F-6B07-3DC7-9404-C57FEE2B280B}"/>
                  </a:ext>
                </a:extLst>
              </p:cNvPr>
              <p:cNvGraphicFramePr/>
              <p:nvPr>
                <p:extLst>
                  <p:ext uri="{D42A27DB-BD31-4B8C-83A1-F6EECF244321}">
                    <p14:modId xmlns:p14="http://schemas.microsoft.com/office/powerpoint/2010/main" val="323751927"/>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0">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Shape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𝐴𝐵𝐶𝐷𝐸</m:t>
                              </m:r>
                            </m:oMath>
                          </a14:m>
                          <a:r>
                            <a:rPr lang="en-US" sz="1600" b="0" dirty="0">
                              <a:solidFill>
                                <a:schemeClr val="dk1"/>
                              </a:solidFill>
                              <a:latin typeface="Nunito Sans"/>
                              <a:ea typeface="Nunito Sans"/>
                              <a:cs typeface="Nunito Sans"/>
                              <a:sym typeface="Nunito Sans"/>
                            </a:rPr>
                            <a:t> is transformed such that a</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line of points is invariant. Which</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transformation could have been used?</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3" name="Google Shape;255;g2191522ec10_0_108">
                <a:extLst>
                  <a:ext uri="{FF2B5EF4-FFF2-40B4-BE49-F238E27FC236}">
                    <a16:creationId xmlns:a16="http://schemas.microsoft.com/office/drawing/2014/main" id="{BD8C7B3F-6B07-3DC7-9404-C57FEE2B280B}"/>
                  </a:ext>
                </a:extLst>
              </p:cNvPr>
              <p:cNvGraphicFramePr/>
              <p:nvPr>
                <p:extLst>
                  <p:ext uri="{D42A27DB-BD31-4B8C-83A1-F6EECF244321}">
                    <p14:modId xmlns:p14="http://schemas.microsoft.com/office/powerpoint/2010/main" val="323751927"/>
                  </p:ext>
                </p:extLst>
              </p:nvPr>
            </p:nvGraphicFramePr>
            <p:xfrm>
              <a:off x="108044" y="862525"/>
              <a:ext cx="4463956" cy="1036330"/>
            </p:xfrm>
            <a:graphic>
              <a:graphicData uri="http://schemas.openxmlformats.org/drawingml/2006/table">
                <a:tbl>
                  <a:tblPr firstRow="1" bandRow="1">
                    <a:noFill/>
                  </a:tblPr>
                  <a:tblGrid>
                    <a:gridCol w="4463956">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g24166a3ab5e_0_17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11" name="Picture 10">
            <a:extLst>
              <a:ext uri="{FF2B5EF4-FFF2-40B4-BE49-F238E27FC236}">
                <a16:creationId xmlns:a16="http://schemas.microsoft.com/office/drawing/2014/main" id="{6484A95D-6479-614E-9950-F9DB64E81687}"/>
              </a:ext>
            </a:extLst>
          </p:cNvPr>
          <p:cNvPicPr>
            <a:picLocks noChangeAspect="1"/>
          </p:cNvPicPr>
          <p:nvPr/>
        </p:nvPicPr>
        <p:blipFill>
          <a:blip r:embed="rId3"/>
          <a:stretch>
            <a:fillRect/>
          </a:stretch>
        </p:blipFill>
        <p:spPr>
          <a:xfrm>
            <a:off x="3365389" y="1235556"/>
            <a:ext cx="2413222" cy="1220324"/>
          </a:xfrm>
          <a:prstGeom prst="rect">
            <a:avLst/>
          </a:prstGeom>
        </p:spPr>
      </p:pic>
      <p:graphicFrame>
        <p:nvGraphicFramePr>
          <p:cNvPr id="3" name="Google Shape;255;g2191522ec10_0_108">
            <a:extLst>
              <a:ext uri="{FF2B5EF4-FFF2-40B4-BE49-F238E27FC236}">
                <a16:creationId xmlns:a16="http://schemas.microsoft.com/office/drawing/2014/main" id="{9999633A-F4BE-DA4F-C98C-29E62B723565}"/>
              </a:ext>
            </a:extLst>
          </p:cNvPr>
          <p:cNvGraphicFramePr/>
          <p:nvPr/>
        </p:nvGraphicFramePr>
        <p:xfrm>
          <a:off x="108044" y="862525"/>
          <a:ext cx="8789408" cy="568970"/>
        </p:xfrm>
        <a:graphic>
          <a:graphicData uri="http://schemas.openxmlformats.org/drawingml/2006/table">
            <a:tbl>
              <a:tblPr firstRow="1" bandRow="1">
                <a:noFill/>
              </a:tblPr>
              <a:tblGrid>
                <a:gridCol w="8789408">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 Select the correct reflection across the mirror line: </a:t>
                      </a: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graphicFrame>
        <p:nvGraphicFramePr>
          <p:cNvPr id="4" name="Google Shape;294;g21695fbacc7_0_52">
            <a:extLst>
              <a:ext uri="{FF2B5EF4-FFF2-40B4-BE49-F238E27FC236}">
                <a16:creationId xmlns:a16="http://schemas.microsoft.com/office/drawing/2014/main" id="{A7F86088-1A59-8BFC-868A-96F2FCCF10B0}"/>
              </a:ext>
            </a:extLst>
          </p:cNvPr>
          <p:cNvGraphicFramePr/>
          <p:nvPr>
            <p:extLst>
              <p:ext uri="{D42A27DB-BD31-4B8C-83A1-F6EECF244321}">
                <p14:modId xmlns:p14="http://schemas.microsoft.com/office/powerpoint/2010/main" val="2756529661"/>
              </p:ext>
            </p:extLst>
          </p:nvPr>
        </p:nvGraphicFramePr>
        <p:xfrm>
          <a:off x="257452" y="2541663"/>
          <a:ext cx="8640000" cy="2224302"/>
        </p:xfrm>
        <a:graphic>
          <a:graphicData uri="http://schemas.openxmlformats.org/drawingml/2006/table">
            <a:tbl>
              <a:tblPr>
                <a:noFill/>
              </a:tblPr>
              <a:tblGrid>
                <a:gridCol w="2086355">
                  <a:extLst>
                    <a:ext uri="{9D8B030D-6E8A-4147-A177-3AD203B41FA5}">
                      <a16:colId xmlns:a16="http://schemas.microsoft.com/office/drawing/2014/main" val="20000"/>
                    </a:ext>
                  </a:extLst>
                </a:gridCol>
                <a:gridCol w="2233645">
                  <a:extLst>
                    <a:ext uri="{9D8B030D-6E8A-4147-A177-3AD203B41FA5}">
                      <a16:colId xmlns:a16="http://schemas.microsoft.com/office/drawing/2014/main" val="945406668"/>
                    </a:ext>
                  </a:extLst>
                </a:gridCol>
                <a:gridCol w="2096617">
                  <a:extLst>
                    <a:ext uri="{9D8B030D-6E8A-4147-A177-3AD203B41FA5}">
                      <a16:colId xmlns:a16="http://schemas.microsoft.com/office/drawing/2014/main" val="20001"/>
                    </a:ext>
                  </a:extLst>
                </a:gridCol>
                <a:gridCol w="2223383">
                  <a:extLst>
                    <a:ext uri="{9D8B030D-6E8A-4147-A177-3AD203B41FA5}">
                      <a16:colId xmlns:a16="http://schemas.microsoft.com/office/drawing/2014/main" val="1801825155"/>
                    </a:ext>
                  </a:extLst>
                </a:gridCol>
              </a:tblGrid>
              <a:tr h="1112151">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dirty="0">
                          <a:effectLst/>
                          <a:latin typeface="Nunito Sans" pitchFamily="2" charset="0"/>
                        </a:rPr>
                        <a:t> </a:t>
                      </a:r>
                      <a:endParaRPr lang="en-US" sz="1400" dirty="0">
                        <a:solidFill>
                          <a:schemeClr val="dk1"/>
                        </a:solidFill>
                        <a:latin typeface="Nunito Sans" pitchFamily="2" charset="0"/>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B)</a:t>
                      </a:r>
                      <a:endParaRPr sz="16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dirty="0">
                          <a:effectLst/>
                          <a:latin typeface="Nunito Sans" pitchFamily="2" charset="0"/>
                        </a:rPr>
                        <a:t> </a:t>
                      </a:r>
                      <a:endParaRPr lang="en-US" sz="1400" dirty="0">
                        <a:solidFill>
                          <a:schemeClr val="dk1"/>
                        </a:solidFill>
                        <a:latin typeface="Nunito Sans" pitchFamily="2" charset="0"/>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112151">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US" dirty="0">
                          <a:effectLst/>
                          <a:latin typeface="Nunito Sans" pitchFamily="2" charset="0"/>
                        </a:rPr>
                        <a:t> </a:t>
                      </a:r>
                      <a:endParaRPr lang="en-US" sz="1400" dirty="0">
                        <a:solidFill>
                          <a:schemeClr val="tx1"/>
                        </a:solidFill>
                        <a:latin typeface="Nunito Sans" pitchFamily="2" charset="0"/>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D)</a:t>
                      </a:r>
                      <a:endParaRPr sz="16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Sans" pitchFamily="2" charset="0"/>
                          <a:ea typeface="Nunito"/>
                          <a:cs typeface="Nunito"/>
                          <a:sym typeface="Nunito"/>
                        </a:rPr>
                        <a:t> </a:t>
                      </a:r>
                      <a:endParaRPr lang="en-GB" sz="1400" dirty="0">
                        <a:solidFill>
                          <a:schemeClr val="dk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400" u="none" strike="noStrike" cap="none" dirty="0">
                        <a:solidFill>
                          <a:schemeClr val="dk1"/>
                        </a:solidFill>
                        <a:latin typeface="Nunito Sans" pitchFamily="2" charset="0"/>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4" name="Picture 13">
            <a:extLst>
              <a:ext uri="{FF2B5EF4-FFF2-40B4-BE49-F238E27FC236}">
                <a16:creationId xmlns:a16="http://schemas.microsoft.com/office/drawing/2014/main" id="{8156277B-6384-0B4A-828F-4867F7BC42D4}"/>
              </a:ext>
            </a:extLst>
          </p:cNvPr>
          <p:cNvPicPr>
            <a:picLocks noChangeAspect="1"/>
          </p:cNvPicPr>
          <p:nvPr/>
        </p:nvPicPr>
        <p:blipFill>
          <a:blip r:embed="rId4"/>
          <a:stretch>
            <a:fillRect/>
          </a:stretch>
        </p:blipFill>
        <p:spPr>
          <a:xfrm>
            <a:off x="651513" y="2602470"/>
            <a:ext cx="1938422" cy="983896"/>
          </a:xfrm>
          <a:prstGeom prst="rect">
            <a:avLst/>
          </a:prstGeom>
        </p:spPr>
      </p:pic>
      <p:pic>
        <p:nvPicPr>
          <p:cNvPr id="15" name="Picture 14">
            <a:extLst>
              <a:ext uri="{FF2B5EF4-FFF2-40B4-BE49-F238E27FC236}">
                <a16:creationId xmlns:a16="http://schemas.microsoft.com/office/drawing/2014/main" id="{D9624DDF-DC12-EA4F-BE0A-2BD65D369BCF}"/>
              </a:ext>
            </a:extLst>
          </p:cNvPr>
          <p:cNvPicPr>
            <a:picLocks noChangeAspect="1"/>
          </p:cNvPicPr>
          <p:nvPr/>
        </p:nvPicPr>
        <p:blipFill>
          <a:blip r:embed="rId5"/>
          <a:stretch>
            <a:fillRect/>
          </a:stretch>
        </p:blipFill>
        <p:spPr>
          <a:xfrm>
            <a:off x="4976973" y="3732956"/>
            <a:ext cx="1938422" cy="983896"/>
          </a:xfrm>
          <a:prstGeom prst="rect">
            <a:avLst/>
          </a:prstGeom>
        </p:spPr>
      </p:pic>
      <p:pic>
        <p:nvPicPr>
          <p:cNvPr id="13" name="Picture 12">
            <a:extLst>
              <a:ext uri="{FF2B5EF4-FFF2-40B4-BE49-F238E27FC236}">
                <a16:creationId xmlns:a16="http://schemas.microsoft.com/office/drawing/2014/main" id="{E4A66751-65A2-6C45-B851-C151CACD4E81}"/>
              </a:ext>
            </a:extLst>
          </p:cNvPr>
          <p:cNvPicPr>
            <a:picLocks noChangeAspect="1"/>
          </p:cNvPicPr>
          <p:nvPr/>
        </p:nvPicPr>
        <p:blipFill>
          <a:blip r:embed="rId6"/>
          <a:stretch>
            <a:fillRect/>
          </a:stretch>
        </p:blipFill>
        <p:spPr>
          <a:xfrm>
            <a:off x="4976973" y="2602470"/>
            <a:ext cx="1945682" cy="983896"/>
          </a:xfrm>
          <a:prstGeom prst="rect">
            <a:avLst/>
          </a:prstGeom>
        </p:spPr>
      </p:pic>
      <p:pic>
        <p:nvPicPr>
          <p:cNvPr id="12" name="Picture 11">
            <a:extLst>
              <a:ext uri="{FF2B5EF4-FFF2-40B4-BE49-F238E27FC236}">
                <a16:creationId xmlns:a16="http://schemas.microsoft.com/office/drawing/2014/main" id="{9BCAC13D-7433-D64F-B5EB-E9A8302BC1E8}"/>
              </a:ext>
            </a:extLst>
          </p:cNvPr>
          <p:cNvPicPr>
            <a:picLocks noChangeAspect="1"/>
          </p:cNvPicPr>
          <p:nvPr/>
        </p:nvPicPr>
        <p:blipFill>
          <a:blip r:embed="rId7"/>
          <a:stretch>
            <a:fillRect/>
          </a:stretch>
        </p:blipFill>
        <p:spPr>
          <a:xfrm>
            <a:off x="651513" y="3732956"/>
            <a:ext cx="1945682" cy="983896"/>
          </a:xfrm>
          <a:prstGeom prst="rect">
            <a:avLst/>
          </a:prstGeom>
        </p:spPr>
      </p:pic>
    </p:spTree>
    <p:extLst>
      <p:ext uri="{BB962C8B-B14F-4D97-AF65-F5344CB8AC3E}">
        <p14:creationId xmlns:p14="http://schemas.microsoft.com/office/powerpoint/2010/main" val="3020634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g24166a3ab5e_0_18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6C8701D-C805-0748-AB2B-7687EF70775A}"/>
              </a:ext>
            </a:extLst>
          </p:cNvPr>
          <p:cNvPicPr>
            <a:picLocks noChangeAspect="1"/>
          </p:cNvPicPr>
          <p:nvPr/>
        </p:nvPicPr>
        <p:blipFill>
          <a:blip r:embed="rId3"/>
          <a:stretch>
            <a:fillRect/>
          </a:stretch>
        </p:blipFill>
        <p:spPr>
          <a:xfrm>
            <a:off x="259522" y="1958931"/>
            <a:ext cx="4115823" cy="2745894"/>
          </a:xfrm>
          <a:prstGeom prst="rect">
            <a:avLst/>
          </a:prstGeom>
        </p:spPr>
      </p:pic>
      <mc:AlternateContent xmlns:mc="http://schemas.openxmlformats.org/markup-compatibility/2006" xmlns:a14="http://schemas.microsoft.com/office/drawing/2010/main">
        <mc:Choice Requires="a14">
          <p:graphicFrame>
            <p:nvGraphicFramePr>
              <p:cNvPr id="5" name="Google Shape;414;g21c43135d4d_0_150">
                <a:extLst>
                  <a:ext uri="{FF2B5EF4-FFF2-40B4-BE49-F238E27FC236}">
                    <a16:creationId xmlns:a16="http://schemas.microsoft.com/office/drawing/2014/main" id="{E6F0DDDF-812C-454F-3D48-437804DC8AE5}"/>
                  </a:ext>
                </a:extLst>
              </p:cNvPr>
              <p:cNvGraphicFramePr/>
              <p:nvPr>
                <p:extLst>
                  <p:ext uri="{D42A27DB-BD31-4B8C-83A1-F6EECF244321}">
                    <p14:modId xmlns:p14="http://schemas.microsoft.com/office/powerpoint/2010/main" val="121132987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(−2, −3)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(−2, −5)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(4, 5)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(−3, −2)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414;g21c43135d4d_0_150">
                <a:extLst>
                  <a:ext uri="{FF2B5EF4-FFF2-40B4-BE49-F238E27FC236}">
                    <a16:creationId xmlns:a16="http://schemas.microsoft.com/office/drawing/2014/main" id="{E6F0DDDF-812C-454F-3D48-437804DC8AE5}"/>
                  </a:ext>
                </a:extLst>
              </p:cNvPr>
              <p:cNvGraphicFramePr/>
              <p:nvPr>
                <p:extLst>
                  <p:ext uri="{D42A27DB-BD31-4B8C-83A1-F6EECF244321}">
                    <p14:modId xmlns:p14="http://schemas.microsoft.com/office/powerpoint/2010/main" val="121132987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9" name="Google Shape;255;g2191522ec10_0_108">
                <a:extLst>
                  <a:ext uri="{FF2B5EF4-FFF2-40B4-BE49-F238E27FC236}">
                    <a16:creationId xmlns:a16="http://schemas.microsoft.com/office/drawing/2014/main" id="{5B7A87A5-34C1-28FE-1648-EA6A924073CA}"/>
                  </a:ext>
                </a:extLst>
              </p:cNvPr>
              <p:cNvGraphicFramePr/>
              <p:nvPr/>
            </p:nvGraphicFramePr>
            <p:xfrm>
              <a:off x="108044" y="862525"/>
              <a:ext cx="4427010" cy="13004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3) </a:t>
                          </a:r>
                          <a:r>
                            <a:rPr lang="en-US" sz="1600" b="0" dirty="0">
                              <a:solidFill>
                                <a:schemeClr val="dk1"/>
                              </a:solidFill>
                              <a:latin typeface="Nunito"/>
                              <a:ea typeface="Nunito"/>
                              <a:cs typeface="Nunito"/>
                              <a:sym typeface="Nunito"/>
                            </a:rPr>
                            <a:t>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is reflected in the line </a:t>
                          </a:r>
                          <a14:m>
                            <m:oMath xmlns:m="http://schemas.openxmlformats.org/officeDocument/2006/math">
                              <m:r>
                                <a:rPr lang="en-US" sz="1600" b="0" i="1" dirty="0" smtClean="0">
                                  <a:solidFill>
                                    <a:schemeClr val="dk1"/>
                                  </a:solidFill>
                                  <a:latin typeface="Cambria Math" panose="02040503050406030204" pitchFamily="18" charset="0"/>
                                  <a:ea typeface="Times New Roman"/>
                                  <a:cs typeface="Times New Roman"/>
                                  <a:sym typeface="Times New Roman"/>
                                </a:rPr>
                                <m:t>𝑦</m:t>
                              </m:r>
                              <m:r>
                                <a:rPr lang="en-GB" sz="1600" b="0" i="1" dirty="0" smtClean="0">
                                  <a:solidFill>
                                    <a:schemeClr val="dk1"/>
                                  </a:solidFill>
                                  <a:latin typeface="Cambria Math" panose="02040503050406030204" pitchFamily="18" charset="0"/>
                                  <a:ea typeface="Times New Roman"/>
                                  <a:cs typeface="Times New Roman"/>
                                  <a:sym typeface="Times New Roman"/>
                                </a:rPr>
                                <m:t>=</m:t>
                              </m:r>
                              <m:r>
                                <a:rPr lang="en-US" sz="1600" b="0" i="1" dirty="0" smtClean="0">
                                  <a:solidFill>
                                    <a:schemeClr val="dk1"/>
                                  </a:solidFill>
                                  <a:latin typeface="Cambria Math" panose="02040503050406030204" pitchFamily="18" charset="0"/>
                                  <a:ea typeface="Nunito"/>
                                  <a:cs typeface="Nunito"/>
                                  <a:sym typeface="Nunito"/>
                                </a:rPr>
                                <m:t>1</m:t>
                              </m:r>
                            </m:oMath>
                          </a14:m>
                          <a:r>
                            <a:rPr lang="en-US" sz="1600" b="0" dirty="0">
                              <a:solidFill>
                                <a:schemeClr val="dk1"/>
                              </a:solidFill>
                              <a:latin typeface="Nunito"/>
                              <a:ea typeface="Nunito"/>
                              <a:cs typeface="Nunito"/>
                              <a:sym typeface="Nunito"/>
                            </a:rPr>
                            <a:t> to</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produce the image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𝐵</m:t>
                              </m:r>
                              <m:r>
                                <a:rPr lang="en-US" sz="1600" b="0" i="1" dirty="0" smtClean="0">
                                  <a:solidFill>
                                    <a:schemeClr val="dk1"/>
                                  </a:solidFill>
                                  <a:latin typeface="Cambria Math" panose="02040503050406030204" pitchFamily="18" charset="0"/>
                                  <a:ea typeface="Nunito"/>
                                  <a:cs typeface="Nunito"/>
                                  <a:sym typeface="Nunito"/>
                                </a:rPr>
                                <m:t>’</m:t>
                              </m:r>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 What are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coordinates of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𝐶</m:t>
                              </m:r>
                              <m:r>
                                <a:rPr lang="en-US" sz="1600" b="0" i="1" dirty="0" smtClean="0">
                                  <a:solidFill>
                                    <a:schemeClr val="dk1"/>
                                  </a:solidFill>
                                  <a:latin typeface="Cambria Math" panose="02040503050406030204" pitchFamily="18" charset="0"/>
                                  <a:ea typeface="Nunito"/>
                                  <a:cs typeface="Nunito"/>
                                  <a:sym typeface="Nunito"/>
                                </a:rPr>
                                <m:t>’</m:t>
                              </m:r>
                            </m:oMath>
                          </a14:m>
                          <a:r>
                            <a:rPr lang="en-US" sz="1600" b="0" dirty="0">
                              <a:solidFill>
                                <a:schemeClr val="dk1"/>
                              </a:solidFill>
                              <a:latin typeface="Nunito"/>
                              <a:ea typeface="Nunito"/>
                              <a:cs typeface="Nunito"/>
                              <a:sym typeface="Nunito"/>
                            </a:rPr>
                            <a:t>?</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9" name="Google Shape;255;g2191522ec10_0_108">
                <a:extLst>
                  <a:ext uri="{FF2B5EF4-FFF2-40B4-BE49-F238E27FC236}">
                    <a16:creationId xmlns:a16="http://schemas.microsoft.com/office/drawing/2014/main" id="{5B7A87A5-34C1-28FE-1648-EA6A924073CA}"/>
                  </a:ext>
                </a:extLst>
              </p:cNvPr>
              <p:cNvGraphicFramePr/>
              <p:nvPr>
                <p:extLst>
                  <p:ext uri="{D42A27DB-BD31-4B8C-83A1-F6EECF244321}">
                    <p14:modId xmlns:p14="http://schemas.microsoft.com/office/powerpoint/2010/main" val="586817162"/>
                  </p:ext>
                </p:extLst>
              </p:nvPr>
            </p:nvGraphicFramePr>
            <p:xfrm>
              <a:off x="108044" y="862525"/>
              <a:ext cx="4427010" cy="13004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30049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935"/>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458477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g24166a3ab5e_0_19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F85BD1E9-0F97-A84B-AF27-2CA7F3919A12}"/>
              </a:ext>
            </a:extLst>
          </p:cNvPr>
          <p:cNvPicPr>
            <a:picLocks noChangeAspect="1"/>
          </p:cNvPicPr>
          <p:nvPr/>
        </p:nvPicPr>
        <p:blipFill>
          <a:blip r:embed="rId3"/>
          <a:stretch>
            <a:fillRect/>
          </a:stretch>
        </p:blipFill>
        <p:spPr>
          <a:xfrm>
            <a:off x="169849" y="1710656"/>
            <a:ext cx="4367841" cy="2704325"/>
          </a:xfrm>
          <a:prstGeom prst="rect">
            <a:avLst/>
          </a:prstGeom>
        </p:spPr>
      </p:pic>
      <mc:AlternateContent xmlns:mc="http://schemas.openxmlformats.org/markup-compatibility/2006" xmlns:a14="http://schemas.microsoft.com/office/drawing/2010/main">
        <mc:Choice Requires="a14">
          <p:graphicFrame>
            <p:nvGraphicFramePr>
              <p:cNvPr id="5" name="Google Shape;414;g21c43135d4d_0_150">
                <a:extLst>
                  <a:ext uri="{FF2B5EF4-FFF2-40B4-BE49-F238E27FC236}">
                    <a16:creationId xmlns:a16="http://schemas.microsoft.com/office/drawing/2014/main" id="{1B6F01F1-9461-15AC-C8A9-204C352AD342}"/>
                  </a:ext>
                </a:extLst>
              </p:cNvPr>
              <p:cNvGraphicFramePr/>
              <p:nvPr>
                <p:extLst>
                  <p:ext uri="{D42A27DB-BD31-4B8C-83A1-F6EECF244321}">
                    <p14:modId xmlns:p14="http://schemas.microsoft.com/office/powerpoint/2010/main" val="272792737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𝑦</m:t>
                              </m:r>
                              <m:r>
                                <a:rPr lang="en-US" sz="1600" i="1" dirty="0">
                                  <a:solidFill>
                                    <a:schemeClr val="tx1"/>
                                  </a:solidFill>
                                  <a:latin typeface="Cambria Math" panose="02040503050406030204" pitchFamily="18" charset="0"/>
                                  <a:ea typeface="Nunito"/>
                                  <a:cs typeface="Nunito"/>
                                  <a:sym typeface="Nunito"/>
                                </a:rPr>
                                <m:t>=−</m:t>
                              </m:r>
                              <m:r>
                                <a:rPr lang="en-US" sz="1600" i="1" dirty="0">
                                  <a:solidFill>
                                    <a:schemeClr val="tx1"/>
                                  </a:solidFill>
                                  <a:latin typeface="Cambria Math" panose="02040503050406030204" pitchFamily="18" charset="0"/>
                                  <a:ea typeface="Times New Roman"/>
                                  <a:cs typeface="Times New Roman"/>
                                  <a:sym typeface="Times New Roman"/>
                                </a:rPr>
                                <m:t>𝑥</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𝑦</m:t>
                              </m:r>
                              <m:r>
                                <a:rPr lang="en-US" sz="1600" i="1" dirty="0">
                                  <a:solidFill>
                                    <a:schemeClr val="tx1"/>
                                  </a:solidFill>
                                  <a:latin typeface="Cambria Math" panose="02040503050406030204" pitchFamily="18" charset="0"/>
                                  <a:ea typeface="Nunito"/>
                                  <a:cs typeface="Nunito"/>
                                  <a:sym typeface="Nunito"/>
                                </a:rPr>
                                <m:t>=</m:t>
                              </m:r>
                              <m:r>
                                <a:rPr lang="en-US" sz="1600" i="1" dirty="0">
                                  <a:solidFill>
                                    <a:schemeClr val="tx1"/>
                                  </a:solidFill>
                                  <a:latin typeface="Cambria Math" panose="02040503050406030204" pitchFamily="18" charset="0"/>
                                  <a:ea typeface="Times New Roman"/>
                                  <a:cs typeface="Times New Roman"/>
                                  <a:sym typeface="Times New Roman"/>
                                </a:rPr>
                                <m:t>0</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𝑦</m:t>
                              </m:r>
                              <m:r>
                                <a:rPr lang="en-US" sz="1600" i="1" dirty="0">
                                  <a:solidFill>
                                    <a:schemeClr val="tx1"/>
                                  </a:solidFill>
                                  <a:latin typeface="Cambria Math" panose="02040503050406030204" pitchFamily="18" charset="0"/>
                                  <a:ea typeface="Nunito"/>
                                  <a:cs typeface="Nunito"/>
                                  <a:sym typeface="Nunito"/>
                                </a:rPr>
                                <m:t>=</m:t>
                              </m:r>
                              <m:r>
                                <a:rPr lang="en-US" sz="1600" i="1" dirty="0">
                                  <a:solidFill>
                                    <a:schemeClr val="tx1"/>
                                  </a:solidFill>
                                  <a:latin typeface="Cambria Math" panose="02040503050406030204" pitchFamily="18" charset="0"/>
                                  <a:ea typeface="Times New Roman"/>
                                  <a:cs typeface="Times New Roman"/>
                                  <a:sym typeface="Times New Roman"/>
                                </a:rPr>
                                <m:t>2</m:t>
                              </m:r>
                              <m:r>
                                <a:rPr lang="en-US" sz="1600" i="1" dirty="0">
                                  <a:solidFill>
                                    <a:schemeClr val="tx1"/>
                                  </a:solidFill>
                                  <a:latin typeface="Cambria Math" panose="02040503050406030204" pitchFamily="18" charset="0"/>
                                  <a:ea typeface="Times New Roman"/>
                                  <a:cs typeface="Times New Roman"/>
                                  <a:sym typeface="Times New Roman"/>
                                </a:rPr>
                                <m:t>𝑥</m:t>
                              </m:r>
                            </m:oMath>
                          </a14:m>
                          <a:r>
                            <a:rPr lang="en-US"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Times New Roman"/>
                                  <a:cs typeface="Times New Roman"/>
                                  <a:sym typeface="Times New Roman"/>
                                </a:rPr>
                                <m:t>𝑦</m:t>
                              </m:r>
                              <m:r>
                                <a:rPr lang="en-US" sz="1600" i="1" dirty="0">
                                  <a:solidFill>
                                    <a:schemeClr val="tx1"/>
                                  </a:solidFill>
                                  <a:latin typeface="Cambria Math" panose="02040503050406030204" pitchFamily="18" charset="0"/>
                                  <a:ea typeface="Nunito"/>
                                  <a:cs typeface="Nunito"/>
                                  <a:sym typeface="Nunito"/>
                                </a:rPr>
                                <m:t>=</m:t>
                              </m:r>
                              <m:r>
                                <a:rPr lang="en-US" sz="1600" i="1" dirty="0">
                                  <a:solidFill>
                                    <a:schemeClr val="tx1"/>
                                  </a:solidFill>
                                  <a:latin typeface="Cambria Math" panose="02040503050406030204" pitchFamily="18" charset="0"/>
                                  <a:ea typeface="Times New Roman"/>
                                  <a:cs typeface="Times New Roman"/>
                                  <a:sym typeface="Times New Roman"/>
                                </a:rPr>
                                <m:t>𝑥</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a:ea typeface="Nunito"/>
                              <a:cs typeface="Nunito"/>
                              <a:sym typeface="Nunito"/>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414;g21c43135d4d_0_150">
                <a:extLst>
                  <a:ext uri="{FF2B5EF4-FFF2-40B4-BE49-F238E27FC236}">
                    <a16:creationId xmlns:a16="http://schemas.microsoft.com/office/drawing/2014/main" id="{1B6F01F1-9461-15AC-C8A9-204C352AD342}"/>
                  </a:ext>
                </a:extLst>
              </p:cNvPr>
              <p:cNvGraphicFramePr/>
              <p:nvPr>
                <p:extLst>
                  <p:ext uri="{D42A27DB-BD31-4B8C-83A1-F6EECF244321}">
                    <p14:modId xmlns:p14="http://schemas.microsoft.com/office/powerpoint/2010/main" val="272792737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 name="Google Shape;255;g2191522ec10_0_108">
                <a:extLst>
                  <a:ext uri="{FF2B5EF4-FFF2-40B4-BE49-F238E27FC236}">
                    <a16:creationId xmlns:a16="http://schemas.microsoft.com/office/drawing/2014/main" id="{0C7F8A3D-B703-8632-BF58-EA0471A4D949}"/>
                  </a:ext>
                </a:extLst>
              </p:cNvPr>
              <p:cNvGraphicFramePr/>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4) </a:t>
                          </a:r>
                          <a:r>
                            <a:rPr lang="en-US" sz="1600" b="0" dirty="0">
                              <a:solidFill>
                                <a:schemeClr val="dk1"/>
                              </a:solidFill>
                              <a:latin typeface="Nunito"/>
                              <a:ea typeface="Nunito"/>
                              <a:cs typeface="Nunito"/>
                              <a:sym typeface="Nunito"/>
                            </a:rPr>
                            <a:t>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m:t>
                              </m:r>
                              <m:r>
                                <a:rPr lang="en-US" sz="1600" b="0" i="1" baseline="-25000" dirty="0" smtClean="0">
                                  <a:solidFill>
                                    <a:schemeClr val="dk1"/>
                                  </a:solidFill>
                                  <a:latin typeface="Cambria Math" panose="02040503050406030204" pitchFamily="18" charset="0"/>
                                  <a:ea typeface="Nunito"/>
                                  <a:cs typeface="Nunito"/>
                                  <a:sym typeface="Nunito"/>
                                </a:rPr>
                                <m:t>1</m:t>
                              </m:r>
                            </m:oMath>
                          </a14:m>
                          <a:r>
                            <a:rPr lang="en-US" sz="1600" b="0" dirty="0">
                              <a:solidFill>
                                <a:schemeClr val="dk1"/>
                              </a:solidFill>
                              <a:latin typeface="Nunito"/>
                              <a:ea typeface="Nunito"/>
                              <a:cs typeface="Nunito"/>
                              <a:sym typeface="Nunito"/>
                            </a:rPr>
                            <a:t> is a reflection of shape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𝐷</m:t>
                              </m:r>
                            </m:oMath>
                          </a14:m>
                          <a:r>
                            <a:rPr lang="en-US" sz="1600" b="0" dirty="0">
                              <a:solidFill>
                                <a:schemeClr val="dk1"/>
                              </a:solidFill>
                              <a:latin typeface="Nunito"/>
                              <a:ea typeface="Nunito"/>
                              <a:cs typeface="Nunito"/>
                              <a:sym typeface="Nunito"/>
                            </a:rPr>
                            <a:t>. What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the equation of the line of reflection?</a:t>
                          </a:r>
                          <a:endParaRPr lang="en-US" sz="1600" b="0" dirty="0">
                            <a:solidFill>
                              <a:schemeClr val="dk1"/>
                            </a:solidFill>
                            <a:latin typeface="Nunito Sans"/>
                            <a:ea typeface="Nunito Sans"/>
                            <a:cs typeface="Nunito Sans"/>
                            <a:sym typeface="Nunito Sans"/>
                          </a:endParaRPr>
                        </a:p>
                        <a:p>
                          <a:pPr marL="0" marR="0" lvl="0" indent="0" algn="l" rtl="0">
                            <a:lnSpc>
                              <a:spcPct val="100000"/>
                            </a:lnSpc>
                            <a:spcBef>
                              <a:spcPts val="0"/>
                            </a:spcBef>
                            <a:spcAft>
                              <a:spcPts val="0"/>
                            </a:spcAft>
                            <a:buNone/>
                          </a:pP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7" name="Google Shape;255;g2191522ec10_0_108">
                <a:extLst>
                  <a:ext uri="{FF2B5EF4-FFF2-40B4-BE49-F238E27FC236}">
                    <a16:creationId xmlns:a16="http://schemas.microsoft.com/office/drawing/2014/main" id="{0C7F8A3D-B703-8632-BF58-EA0471A4D949}"/>
                  </a:ext>
                </a:extLst>
              </p:cNvPr>
              <p:cNvGraphicFramePr/>
              <p:nvPr>
                <p:extLst>
                  <p:ext uri="{D42A27DB-BD31-4B8C-83A1-F6EECF244321}">
                    <p14:modId xmlns:p14="http://schemas.microsoft.com/office/powerpoint/2010/main" val="560709938"/>
                  </p:ext>
                </p:extLst>
              </p:nvPr>
            </p:nvGraphicFramePr>
            <p:xfrm>
              <a:off x="108044" y="862525"/>
              <a:ext cx="4427010" cy="9347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9347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299"/>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549359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g24166a3ab5e_0_19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4A252C8C-5BF3-F049-A5D7-5E1567F33C2C}"/>
              </a:ext>
            </a:extLst>
          </p:cNvPr>
          <p:cNvPicPr>
            <a:picLocks noChangeAspect="1"/>
          </p:cNvPicPr>
          <p:nvPr/>
        </p:nvPicPr>
        <p:blipFill>
          <a:blip r:embed="rId3"/>
          <a:stretch>
            <a:fillRect/>
          </a:stretch>
        </p:blipFill>
        <p:spPr>
          <a:xfrm>
            <a:off x="745945" y="1976581"/>
            <a:ext cx="3142406" cy="2575867"/>
          </a:xfrm>
          <a:prstGeom prst="rect">
            <a:avLst/>
          </a:prstGeom>
        </p:spPr>
      </p:pic>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D972A283-041F-55CE-B049-C12E4B319A3C}"/>
                  </a:ext>
                </a:extLst>
              </p:cNvPr>
              <p:cNvGraphicFramePr/>
              <p:nvPr>
                <p:extLst>
                  <p:ext uri="{D42A27DB-BD31-4B8C-83A1-F6EECF244321}">
                    <p14:modId xmlns:p14="http://schemas.microsoft.com/office/powerpoint/2010/main" val="297722078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90</m:t>
                              </m:r>
                              <m:r>
                                <a:rPr lang="en-US" sz="1600" i="1"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270</m:t>
                              </m:r>
                              <m:r>
                                <a:rPr lang="en-GB" sz="1600" i="1"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GB"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300</m:t>
                              </m:r>
                              <m:r>
                                <a:rPr lang="en-US" sz="1600" i="1"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180</m:t>
                              </m:r>
                              <m:r>
                                <a:rPr lang="en-US" sz="1600" i="1" baseline="30000" dirty="0" smtClean="0">
                                  <a:solidFill>
                                    <a:schemeClr val="tx1"/>
                                  </a:solidFill>
                                  <a:latin typeface="Cambria Math" panose="02040503050406030204" pitchFamily="18" charset="0"/>
                                  <a:ea typeface="Cambria Math" panose="02040503050406030204" pitchFamily="18" charset="0"/>
                                  <a:cs typeface="Nunito Sans"/>
                                  <a:sym typeface="Nunito Sans"/>
                                </a:rPr>
                                <m:t>°</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D972A283-041F-55CE-B049-C12E4B319A3C}"/>
                  </a:ext>
                </a:extLst>
              </p:cNvPr>
              <p:cNvGraphicFramePr/>
              <p:nvPr>
                <p:extLst>
                  <p:ext uri="{D42A27DB-BD31-4B8C-83A1-F6EECF244321}">
                    <p14:modId xmlns:p14="http://schemas.microsoft.com/office/powerpoint/2010/main" val="297722078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54F06F34-6525-BE09-0E04-312ED8BCB378}"/>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5) The transformation that takes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oMath>
                          </a14:m>
                          <a:r>
                            <a:rPr lang="en-US" sz="1600" b="0" dirty="0">
                              <a:solidFill>
                                <a:schemeClr val="dk1"/>
                              </a:solidFill>
                              <a:latin typeface="Nunito Sans"/>
                              <a:ea typeface="Nunito Sans"/>
                              <a:cs typeface="Nunito Sans"/>
                              <a:sym typeface="Nunito Sans"/>
                            </a:rPr>
                            <a:t> to</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 </m:t>
                              </m:r>
                            </m:oMath>
                          </a14:m>
                          <a:r>
                            <a:rPr lang="en-US" sz="1600" b="0" dirty="0">
                              <a:solidFill>
                                <a:schemeClr val="dk1"/>
                              </a:solidFill>
                              <a:latin typeface="Nunito Sans"/>
                              <a:ea typeface="Nunito Sans"/>
                              <a:cs typeface="Nunito Sans"/>
                              <a:sym typeface="Nunito Sans"/>
                            </a:rPr>
                            <a:t>is a clockwise rotation about the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point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(6, 3)</m:t>
                              </m:r>
                            </m:oMath>
                          </a14:m>
                          <a:r>
                            <a:rPr lang="en-US" sz="1600" b="0" dirty="0">
                              <a:solidFill>
                                <a:schemeClr val="dk1"/>
                              </a:solidFill>
                              <a:latin typeface="Nunito Sans"/>
                              <a:ea typeface="Nunito Sans"/>
                              <a:cs typeface="Nunito Sans"/>
                              <a:sym typeface="Nunito Sans"/>
                            </a:rPr>
                            <a:t>. What is the angle of rotation?</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54F06F34-6525-BE09-0E04-312ED8BCB378}"/>
                  </a:ext>
                </a:extLst>
              </p:cNvPr>
              <p:cNvGraphicFramePr/>
              <p:nvPr>
                <p:extLst>
                  <p:ext uri="{D42A27DB-BD31-4B8C-83A1-F6EECF244321}">
                    <p14:modId xmlns:p14="http://schemas.microsoft.com/office/powerpoint/2010/main" val="1150521455"/>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462376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24166a3ab5e_0_20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Transformations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8C5F0E6-6297-7345-9C30-B7215CDFCAEE}"/>
              </a:ext>
            </a:extLst>
          </p:cNvPr>
          <p:cNvPicPr>
            <a:picLocks noChangeAspect="1"/>
          </p:cNvPicPr>
          <p:nvPr/>
        </p:nvPicPr>
        <p:blipFill>
          <a:blip r:embed="rId3"/>
          <a:stretch>
            <a:fillRect/>
          </a:stretch>
        </p:blipFill>
        <p:spPr>
          <a:xfrm>
            <a:off x="431549" y="1983080"/>
            <a:ext cx="3780000" cy="2533846"/>
          </a:xfrm>
          <a:prstGeom prst="rect">
            <a:avLst/>
          </a:prstGeom>
        </p:spPr>
      </p:pic>
      <mc:AlternateContent xmlns:mc="http://schemas.openxmlformats.org/markup-compatibility/2006" xmlns:a14="http://schemas.microsoft.com/office/drawing/2010/main">
        <mc:Choice Requires="a14">
          <p:graphicFrame>
            <p:nvGraphicFramePr>
              <p:cNvPr id="4" name="Google Shape;414;g21c43135d4d_0_150">
                <a:extLst>
                  <a:ext uri="{FF2B5EF4-FFF2-40B4-BE49-F238E27FC236}">
                    <a16:creationId xmlns:a16="http://schemas.microsoft.com/office/drawing/2014/main" id="{F519C316-0D60-75CC-609D-D55DF178DDE1}"/>
                  </a:ext>
                </a:extLst>
              </p:cNvPr>
              <p:cNvGraphicFramePr/>
              <p:nvPr>
                <p:extLst>
                  <p:ext uri="{D42A27DB-BD31-4B8C-83A1-F6EECF244321}">
                    <p14:modId xmlns:p14="http://schemas.microsoft.com/office/powerpoint/2010/main" val="194457784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 1)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 1)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(−1, −1)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i="1" dirty="0" smtClean="0">
                                  <a:solidFill>
                                    <a:schemeClr val="tx1"/>
                                  </a:solidFill>
                                  <a:latin typeface="Cambria Math" panose="02040503050406030204" pitchFamily="18" charset="0"/>
                                  <a:ea typeface="Nunito Sans"/>
                                  <a:cs typeface="Nunito Sans"/>
                                  <a:sym typeface="Nunito Sans"/>
                                </a:rPr>
                                <m:t>(0, 0) </m:t>
                              </m:r>
                            </m:oMath>
                          </a14:m>
                          <a:endParaRPr lang="en-US"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4" name="Google Shape;414;g21c43135d4d_0_150">
                <a:extLst>
                  <a:ext uri="{FF2B5EF4-FFF2-40B4-BE49-F238E27FC236}">
                    <a16:creationId xmlns:a16="http://schemas.microsoft.com/office/drawing/2014/main" id="{F519C316-0D60-75CC-609D-D55DF178DDE1}"/>
                  </a:ext>
                </a:extLst>
              </p:cNvPr>
              <p:cNvGraphicFramePr/>
              <p:nvPr>
                <p:extLst>
                  <p:ext uri="{D42A27DB-BD31-4B8C-83A1-F6EECF244321}">
                    <p14:modId xmlns:p14="http://schemas.microsoft.com/office/powerpoint/2010/main" val="1944577848"/>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4"/>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C42A14-657D-639B-3C68-47970A1A2E2B}"/>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The transformation that maps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m:t>
                              </m:r>
                              <m:r>
                                <a:rPr lang="en-US" sz="1600" b="0" i="1" dirty="0" smtClean="0">
                                  <a:solidFill>
                                    <a:schemeClr val="dk1"/>
                                  </a:solidFill>
                                  <a:latin typeface="Cambria Math" panose="02040503050406030204" pitchFamily="18" charset="0"/>
                                  <a:ea typeface="Nunito Sans"/>
                                  <a:cs typeface="Nunito Sans"/>
                                  <a:sym typeface="Nunito Sans"/>
                                </a:rPr>
                                <m:t> </m:t>
                              </m:r>
                            </m:oMath>
                          </a14:m>
                          <a:r>
                            <a:rPr lang="en-US" sz="1600" b="0" dirty="0">
                              <a:solidFill>
                                <a:schemeClr val="dk1"/>
                              </a:solidFill>
                              <a:latin typeface="Nunito Sans"/>
                              <a:ea typeface="Nunito Sans"/>
                              <a:cs typeface="Nunito Sans"/>
                              <a:sym typeface="Nunito Sans"/>
                            </a:rPr>
                            <a:t>to</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𝐵</m:t>
                              </m:r>
                              <m:r>
                                <a:rPr lang="en-US" sz="1600" b="0" i="1" dirty="0" smtClean="0">
                                  <a:solidFill>
                                    <a:schemeClr val="dk1"/>
                                  </a:solidFill>
                                  <a:latin typeface="Cambria Math" panose="02040503050406030204" pitchFamily="18" charset="0"/>
                                  <a:ea typeface="Nunito Sans"/>
                                  <a:cs typeface="Nunito Sans"/>
                                  <a:sym typeface="Nunito Sans"/>
                                </a:rPr>
                                <m:t>’</m:t>
                              </m:r>
                              <m:r>
                                <a:rPr lang="en-US" sz="1600" b="0" i="1" dirty="0" smtClean="0">
                                  <a:solidFill>
                                    <a:schemeClr val="dk1"/>
                                  </a:solidFill>
                                  <a:latin typeface="Cambria Math" panose="02040503050406030204" pitchFamily="18" charset="0"/>
                                  <a:ea typeface="Nunito Sans"/>
                                  <a:cs typeface="Nunito Sans"/>
                                  <a:sym typeface="Nunito Sans"/>
                                </a:rPr>
                                <m:t>𝐶</m:t>
                              </m:r>
                              <m:r>
                                <a:rPr lang="en-US" sz="1600" b="0" i="1" dirty="0" smtClean="0">
                                  <a:solidFill>
                                    <a:schemeClr val="dk1"/>
                                  </a:solidFill>
                                  <a:latin typeface="Cambria Math" panose="02040503050406030204" pitchFamily="18" charset="0"/>
                                  <a:ea typeface="Nunito Sans"/>
                                  <a:cs typeface="Nunito Sans"/>
                                  <a:sym typeface="Nunito Sans"/>
                                </a:rPr>
                                <m:t>’</m:t>
                              </m:r>
                            </m:oMath>
                          </a14:m>
                          <a:r>
                            <a:rPr lang="en-US" sz="1600" b="0" dirty="0">
                              <a:solidFill>
                                <a:schemeClr val="dk1"/>
                              </a:solidFill>
                              <a:latin typeface="Nunito Sans"/>
                              <a:ea typeface="Nunito Sans"/>
                              <a:cs typeface="Nunito Sans"/>
                              <a:sym typeface="Nunito Sans"/>
                            </a:rPr>
                            <a:t> is a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180</m:t>
                              </m:r>
                              <m:r>
                                <a:rPr lang="en-US" sz="1600" b="0" i="1" baseline="30000" dirty="0" smtClean="0">
                                  <a:solidFill>
                                    <a:schemeClr val="dk1"/>
                                  </a:solidFill>
                                  <a:latin typeface="Cambria Math" panose="02040503050406030204" pitchFamily="18" charset="0"/>
                                  <a:ea typeface="Cambria Math" panose="02040503050406030204" pitchFamily="18" charset="0"/>
                                  <a:cs typeface="Nunito Sans"/>
                                  <a:sym typeface="Nunito Sans"/>
                                </a:rPr>
                                <m:t>°</m:t>
                              </m:r>
                            </m:oMath>
                          </a14:m>
                          <a:r>
                            <a:rPr lang="en-US" sz="1600" b="0" dirty="0">
                              <a:solidFill>
                                <a:schemeClr val="dk1"/>
                              </a:solidFill>
                              <a:latin typeface="Nunito Sans"/>
                              <a:ea typeface="Nunito Sans"/>
                              <a:cs typeface="Nunito Sans"/>
                              <a:sym typeface="Nunito Sans"/>
                            </a:rPr>
                            <a:t> rotation. Where is the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centre of rotation?</a:t>
                          </a: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C42A14-657D-639B-3C68-47970A1A2E2B}"/>
                  </a:ext>
                </a:extLst>
              </p:cNvPr>
              <p:cNvGraphicFramePr/>
              <p:nvPr>
                <p:extLst>
                  <p:ext uri="{D42A27DB-BD31-4B8C-83A1-F6EECF244321}">
                    <p14:modId xmlns:p14="http://schemas.microsoft.com/office/powerpoint/2010/main" val="2919599814"/>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1036330">
                    <a:tc>
                      <a:txBody>
                        <a:bodyPr/>
                        <a:lstStyle/>
                        <a:p>
                          <a:endParaRPr lang="en-US"/>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blipFill>
                          <a:blip r:embed="rId5"/>
                          <a:stretch>
                            <a:fillRect t="-1170" b="-760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166975103"/>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280</TotalTime>
  <Words>3119</Words>
  <Application>Microsoft Office PowerPoint</Application>
  <PresentationFormat>On-screen Show (16:9)</PresentationFormat>
  <Paragraphs>533</Paragraphs>
  <Slides>45</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Cambria Math</vt:lpstr>
      <vt:lpstr>Times New Roman</vt:lpstr>
      <vt:lpstr>Calibri</vt:lpstr>
      <vt:lpstr>Nunito Sans</vt:lpstr>
      <vt:lpstr>Arial</vt:lpstr>
      <vt:lpstr>Nunito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2</cp:revision>
  <dcterms:modified xsi:type="dcterms:W3CDTF">2023-07-06T12:44:01Z</dcterms:modified>
</cp:coreProperties>
</file>